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7" r:id="rId5"/>
    <p:sldId id="258" r:id="rId6"/>
    <p:sldId id="259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2706" autoAdjust="0"/>
    <p:restoredTop sz="86364" autoAdjust="0"/>
  </p:normalViewPr>
  <p:slideViewPr>
    <p:cSldViewPr>
      <p:cViewPr varScale="1">
        <p:scale>
          <a:sx n="54" d="100"/>
          <a:sy n="54" d="100"/>
        </p:scale>
        <p:origin x="984" y="5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663419-F233-4C1A-961D-D3654E125A9A}" type="datetimeFigureOut">
              <a:rPr lang="en-GB" smtClean="0"/>
              <a:t>10/01/2024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3BE0AC-89AE-4836-8649-DC6DC8692B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35095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663419-F233-4C1A-961D-D3654E125A9A}" type="datetimeFigureOut">
              <a:rPr lang="en-GB" smtClean="0"/>
              <a:t>10/01/2024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3BE0AC-89AE-4836-8649-DC6DC8692B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45006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663419-F233-4C1A-961D-D3654E125A9A}" type="datetimeFigureOut">
              <a:rPr lang="en-GB" smtClean="0"/>
              <a:t>10/01/2024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3BE0AC-89AE-4836-8649-DC6DC8692B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68181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663419-F233-4C1A-961D-D3654E125A9A}" type="datetimeFigureOut">
              <a:rPr lang="en-GB" smtClean="0"/>
              <a:t>10/01/2024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3BE0AC-89AE-4836-8649-DC6DC8692B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85674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663419-F233-4C1A-961D-D3654E125A9A}" type="datetimeFigureOut">
              <a:rPr lang="en-GB" smtClean="0"/>
              <a:t>10/01/2024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3BE0AC-89AE-4836-8649-DC6DC8692B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40997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663419-F233-4C1A-961D-D3654E125A9A}" type="datetimeFigureOut">
              <a:rPr lang="en-GB" smtClean="0"/>
              <a:t>10/01/2024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3BE0AC-89AE-4836-8649-DC6DC8692B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29819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663419-F233-4C1A-961D-D3654E125A9A}" type="datetimeFigureOut">
              <a:rPr lang="en-GB" smtClean="0"/>
              <a:t>10/01/2024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3BE0AC-89AE-4836-8649-DC6DC8692B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50494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663419-F233-4C1A-961D-D3654E125A9A}" type="datetimeFigureOut">
              <a:rPr lang="en-GB" smtClean="0"/>
              <a:t>10/01/2024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3BE0AC-89AE-4836-8649-DC6DC8692B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07289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663419-F233-4C1A-961D-D3654E125A9A}" type="datetimeFigureOut">
              <a:rPr lang="en-GB" smtClean="0"/>
              <a:t>10/01/2024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3BE0AC-89AE-4836-8649-DC6DC8692B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33670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663419-F233-4C1A-961D-D3654E125A9A}" type="datetimeFigureOut">
              <a:rPr lang="en-GB" smtClean="0"/>
              <a:t>10/01/2024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3BE0AC-89AE-4836-8649-DC6DC8692B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83575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663419-F233-4C1A-961D-D3654E125A9A}" type="datetimeFigureOut">
              <a:rPr lang="en-GB" smtClean="0"/>
              <a:t>10/01/2024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3BE0AC-89AE-4836-8649-DC6DC8692B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88869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663419-F233-4C1A-961D-D3654E125A9A}" type="datetimeFigureOut">
              <a:rPr lang="en-GB" smtClean="0"/>
              <a:t>10/01/2024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3BE0AC-89AE-4836-8649-DC6DC8692B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01063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/>
          <p:cNvSpPr/>
          <p:nvPr/>
        </p:nvSpPr>
        <p:spPr>
          <a:xfrm>
            <a:off x="1467866" y="854909"/>
            <a:ext cx="6840760" cy="5774342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II </a:t>
            </a:r>
          </a:p>
        </p:txBody>
      </p:sp>
      <p:sp>
        <p:nvSpPr>
          <p:cNvPr id="5" name="Oval 4"/>
          <p:cNvSpPr/>
          <p:nvPr/>
        </p:nvSpPr>
        <p:spPr>
          <a:xfrm>
            <a:off x="2633124" y="2107533"/>
            <a:ext cx="4510245" cy="3694909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Oval 5"/>
          <p:cNvSpPr/>
          <p:nvPr/>
        </p:nvSpPr>
        <p:spPr>
          <a:xfrm>
            <a:off x="3733493" y="2960709"/>
            <a:ext cx="2124236" cy="2052228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0" name="TextBox 9"/>
          <p:cNvSpPr txBox="1"/>
          <p:nvPr/>
        </p:nvSpPr>
        <p:spPr>
          <a:xfrm>
            <a:off x="3167265" y="1280685"/>
            <a:ext cx="388085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dirty="0">
                <a:latin typeface="CCW Precursive 3" panose="03050602040000000000" pitchFamily="66" charset="0"/>
              </a:rPr>
              <a:t>I am proud of this because…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A220BCED-4399-6857-5A67-1B8659D84D6F}"/>
              </a:ext>
            </a:extLst>
          </p:cNvPr>
          <p:cNvSpPr txBox="1"/>
          <p:nvPr/>
        </p:nvSpPr>
        <p:spPr>
          <a:xfrm>
            <a:off x="7124233" y="3742080"/>
            <a:ext cx="12712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b="1" dirty="0">
              <a:latin typeface="CCW Precursive 3" panose="03050602040000000000" pitchFamily="66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46D5862A-0FB7-1F97-47DA-9B2DF5C31F85}"/>
              </a:ext>
            </a:extLst>
          </p:cNvPr>
          <p:cNvSpPr txBox="1"/>
          <p:nvPr/>
        </p:nvSpPr>
        <p:spPr>
          <a:xfrm>
            <a:off x="1800972" y="4415816"/>
            <a:ext cx="107870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b="1" dirty="0">
                <a:latin typeface="CCW Precursive 3" panose="03050602040000000000" pitchFamily="66" charset="0"/>
              </a:rPr>
              <a:t>I </a:t>
            </a:r>
            <a:r>
              <a:rPr lang="es-ES" sz="1200" b="1" dirty="0" err="1">
                <a:latin typeface="CCW Precursive 3" panose="03050602040000000000" pitchFamily="66" charset="0"/>
              </a:rPr>
              <a:t>like</a:t>
            </a:r>
            <a:r>
              <a:rPr lang="es-ES" sz="1200" b="1" dirty="0">
                <a:latin typeface="CCW Precursive 3" panose="03050602040000000000" pitchFamily="66" charset="0"/>
              </a:rPr>
              <a:t> </a:t>
            </a:r>
            <a:r>
              <a:rPr lang="es-ES" sz="1200" b="1" dirty="0" err="1">
                <a:latin typeface="CCW Precursive 3" panose="03050602040000000000" pitchFamily="66" charset="0"/>
              </a:rPr>
              <a:t>the</a:t>
            </a:r>
            <a:r>
              <a:rPr lang="es-ES" sz="1200" b="1" dirty="0">
                <a:latin typeface="CCW Precursive 3" panose="03050602040000000000" pitchFamily="66" charset="0"/>
              </a:rPr>
              <a:t> </a:t>
            </a:r>
            <a:r>
              <a:rPr lang="es-ES" sz="1200" b="1" dirty="0" err="1">
                <a:latin typeface="CCW Precursive 3" panose="03050602040000000000" pitchFamily="66" charset="0"/>
              </a:rPr>
              <a:t>way</a:t>
            </a:r>
            <a:r>
              <a:rPr lang="es-ES" sz="1200" b="1" dirty="0">
                <a:latin typeface="CCW Precursive 3" panose="03050602040000000000" pitchFamily="66" charset="0"/>
              </a:rPr>
              <a:t> I..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1257D475-7B42-E699-5AB6-83A65D877F8B}"/>
              </a:ext>
            </a:extLst>
          </p:cNvPr>
          <p:cNvSpPr txBox="1"/>
          <p:nvPr/>
        </p:nvSpPr>
        <p:spPr>
          <a:xfrm>
            <a:off x="3538387" y="5113497"/>
            <a:ext cx="396044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dirty="0">
                <a:latin typeface="CCW Precursive 3" panose="03050602040000000000" pitchFamily="66" charset="0"/>
              </a:rPr>
              <a:t>I challenged myself to…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403BE35-DF79-B09F-2E95-DB5E97590E53}"/>
              </a:ext>
            </a:extLst>
          </p:cNvPr>
          <p:cNvSpPr txBox="1"/>
          <p:nvPr/>
        </p:nvSpPr>
        <p:spPr>
          <a:xfrm>
            <a:off x="2046781" y="2156419"/>
            <a:ext cx="174342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dirty="0">
                <a:latin typeface="CCW Precursive 3" panose="03050602040000000000" pitchFamily="66" charset="0"/>
              </a:rPr>
              <a:t>I learned to…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9D28480-CDDD-DEC2-FCA4-B925AC2F5BA5}"/>
              </a:ext>
            </a:extLst>
          </p:cNvPr>
          <p:cNvSpPr txBox="1"/>
          <p:nvPr/>
        </p:nvSpPr>
        <p:spPr>
          <a:xfrm>
            <a:off x="6526546" y="1969568"/>
            <a:ext cx="126857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dirty="0">
                <a:latin typeface="CCW Precursive 3" panose="03050602040000000000" pitchFamily="66" charset="0"/>
              </a:rPr>
              <a:t>The part I found hardest was..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0B3480C-2B91-32BD-41C0-D2177632F519}"/>
              </a:ext>
            </a:extLst>
          </p:cNvPr>
          <p:cNvSpPr txBox="1"/>
          <p:nvPr/>
        </p:nvSpPr>
        <p:spPr>
          <a:xfrm>
            <a:off x="5839569" y="3717106"/>
            <a:ext cx="15583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dirty="0">
                <a:latin typeface="CCW Precursive 3" panose="03050602040000000000" pitchFamily="66" charset="0"/>
              </a:rPr>
              <a:t>I am proud that I learned to..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B4194FFB-15C2-620C-F010-8EDDF5DB744E}"/>
              </a:ext>
            </a:extLst>
          </p:cNvPr>
          <p:cNvSpPr txBox="1"/>
          <p:nvPr/>
        </p:nvSpPr>
        <p:spPr>
          <a:xfrm>
            <a:off x="4087015" y="3316611"/>
            <a:ext cx="15583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dirty="0">
                <a:latin typeface="CCW Precursive 3" panose="03050602040000000000" pitchFamily="66" charset="0"/>
              </a:rPr>
              <a:t>Next time I could..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7FCED47A-A774-617C-E516-999C4D1941AC}"/>
              </a:ext>
            </a:extLst>
          </p:cNvPr>
          <p:cNvSpPr/>
          <p:nvPr/>
        </p:nvSpPr>
        <p:spPr>
          <a:xfrm>
            <a:off x="1187624" y="54367"/>
            <a:ext cx="6912768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2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CW Precursive 3" panose="03050602040000000000" pitchFamily="66" charset="0"/>
              </a:rPr>
              <a:t>Year 2 </a:t>
            </a:r>
            <a:r>
              <a:rPr lang="en-US" sz="2400" b="1" cap="none" spc="0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CW Precursive 3" panose="03050602040000000000" pitchFamily="66" charset="0"/>
              </a:rPr>
              <a:t>Reflection Bullseye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298EB249-75D2-4A33-8855-91A583EC965A}"/>
              </a:ext>
            </a:extLst>
          </p:cNvPr>
          <p:cNvSpPr txBox="1"/>
          <p:nvPr/>
        </p:nvSpPr>
        <p:spPr>
          <a:xfrm>
            <a:off x="4120927" y="2228705"/>
            <a:ext cx="196223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b="1" dirty="0">
                <a:latin typeface="CCW Precursive 3" panose="03050602040000000000" pitchFamily="66" charset="0"/>
              </a:rPr>
              <a:t>I </a:t>
            </a:r>
            <a:r>
              <a:rPr lang="es-ES" sz="1200" b="1" dirty="0" err="1">
                <a:latin typeface="CCW Precursive 3" panose="03050602040000000000" pitchFamily="66" charset="0"/>
              </a:rPr>
              <a:t>persevered</a:t>
            </a:r>
            <a:r>
              <a:rPr lang="es-ES" sz="1200" b="1" dirty="0">
                <a:latin typeface="CCW Precursive 3" panose="03050602040000000000" pitchFamily="66" charset="0"/>
              </a:rPr>
              <a:t> and </a:t>
            </a:r>
            <a:r>
              <a:rPr lang="es-ES" sz="1200" b="1" dirty="0" err="1">
                <a:latin typeface="CCW Precursive 3" panose="03050602040000000000" pitchFamily="66" charset="0"/>
              </a:rPr>
              <a:t>now</a:t>
            </a:r>
            <a:r>
              <a:rPr lang="es-ES" sz="1200" b="1" dirty="0">
                <a:latin typeface="CCW Precursive 3" panose="03050602040000000000" pitchFamily="66" charset="0"/>
              </a:rPr>
              <a:t> I am </a:t>
            </a:r>
            <a:r>
              <a:rPr lang="es-ES" sz="1200" b="1" dirty="0" err="1">
                <a:latin typeface="CCW Precursive 3" panose="03050602040000000000" pitchFamily="66" charset="0"/>
              </a:rPr>
              <a:t>able</a:t>
            </a:r>
            <a:r>
              <a:rPr lang="es-ES" sz="1200" b="1" dirty="0">
                <a:latin typeface="CCW Precursive 3" panose="03050602040000000000" pitchFamily="66" charset="0"/>
              </a:rPr>
              <a:t> </a:t>
            </a:r>
            <a:r>
              <a:rPr lang="en-GB" sz="1200" b="1" dirty="0">
                <a:latin typeface="CCW Precursive 3" panose="03050602040000000000" pitchFamily="66" charset="0"/>
              </a:rPr>
              <a:t>to</a:t>
            </a:r>
            <a:r>
              <a:rPr lang="es-ES" sz="1200" b="1" dirty="0">
                <a:latin typeface="CCW Precursive 3" panose="03050602040000000000" pitchFamily="66" charset="0"/>
              </a:rPr>
              <a:t>..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13BC7E83-6875-9B28-F2EF-DD7F06A743C6}"/>
              </a:ext>
            </a:extLst>
          </p:cNvPr>
          <p:cNvSpPr txBox="1"/>
          <p:nvPr/>
        </p:nvSpPr>
        <p:spPr>
          <a:xfrm>
            <a:off x="2711497" y="3562316"/>
            <a:ext cx="107870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b="1" dirty="0">
                <a:latin typeface="CCW Precursive 3" panose="03050602040000000000" pitchFamily="66" charset="0"/>
              </a:rPr>
              <a:t>I </a:t>
            </a:r>
            <a:r>
              <a:rPr lang="es-ES" sz="1200" b="1" dirty="0" err="1">
                <a:latin typeface="CCW Precursive 3" panose="03050602040000000000" pitchFamily="66" charset="0"/>
              </a:rPr>
              <a:t>tried</a:t>
            </a:r>
            <a:r>
              <a:rPr lang="es-ES" sz="1200" b="1" dirty="0">
                <a:latin typeface="CCW Precursive 3" panose="03050602040000000000" pitchFamily="66" charset="0"/>
              </a:rPr>
              <a:t> </a:t>
            </a:r>
            <a:r>
              <a:rPr lang="es-ES" sz="1200" b="1" dirty="0" err="1">
                <a:latin typeface="CCW Precursive 3" panose="03050602040000000000" pitchFamily="66" charset="0"/>
              </a:rPr>
              <a:t>my</a:t>
            </a:r>
            <a:r>
              <a:rPr lang="es-ES" sz="1200" b="1" dirty="0">
                <a:latin typeface="CCW Precursive 3" panose="03050602040000000000" pitchFamily="66" charset="0"/>
              </a:rPr>
              <a:t> </a:t>
            </a:r>
            <a:r>
              <a:rPr lang="es-ES" sz="1200" b="1" dirty="0" err="1">
                <a:latin typeface="CCW Precursive 3" panose="03050602040000000000" pitchFamily="66" charset="0"/>
              </a:rPr>
              <a:t>best</a:t>
            </a:r>
            <a:r>
              <a:rPr lang="es-ES" sz="1200" b="1" dirty="0">
                <a:latin typeface="CCW Precursive 3" panose="03050602040000000000" pitchFamily="66" charset="0"/>
              </a:rPr>
              <a:t> </a:t>
            </a:r>
            <a:r>
              <a:rPr lang="es-ES" sz="1200" b="1" dirty="0" err="1">
                <a:latin typeface="CCW Precursive 3" panose="03050602040000000000" pitchFamily="66" charset="0"/>
              </a:rPr>
              <a:t>to</a:t>
            </a:r>
            <a:r>
              <a:rPr lang="es-ES" sz="1200" b="1" dirty="0">
                <a:latin typeface="CCW Precursive 3" panose="03050602040000000000" pitchFamily="66" charset="0"/>
              </a:rPr>
              <a:t>..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8245027B-0873-088A-E578-AE4DF33584C8}"/>
              </a:ext>
            </a:extLst>
          </p:cNvPr>
          <p:cNvSpPr txBox="1"/>
          <p:nvPr/>
        </p:nvSpPr>
        <p:spPr>
          <a:xfrm>
            <a:off x="3942276" y="5934023"/>
            <a:ext cx="23195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b="1" dirty="0">
                <a:latin typeface="CCW Precursive 3" panose="03050602040000000000" pitchFamily="66" charset="0"/>
              </a:rPr>
              <a:t>I </a:t>
            </a:r>
            <a:r>
              <a:rPr lang="es-ES" sz="1200" b="1" dirty="0" err="1">
                <a:latin typeface="CCW Precursive 3" panose="03050602040000000000" pitchFamily="66" charset="0"/>
              </a:rPr>
              <a:t>found</a:t>
            </a:r>
            <a:r>
              <a:rPr lang="es-ES" sz="1200" b="1" dirty="0">
                <a:latin typeface="CCW Precursive 3" panose="03050602040000000000" pitchFamily="66" charset="0"/>
              </a:rPr>
              <a:t> </a:t>
            </a:r>
            <a:r>
              <a:rPr lang="es-ES" sz="1200" b="1" dirty="0" err="1">
                <a:latin typeface="CCW Precursive 3" panose="03050602040000000000" pitchFamily="66" charset="0"/>
              </a:rPr>
              <a:t>this</a:t>
            </a:r>
            <a:r>
              <a:rPr lang="es-ES" sz="1200" b="1" dirty="0">
                <a:latin typeface="CCW Precursive 3" panose="03050602040000000000" pitchFamily="66" charset="0"/>
              </a:rPr>
              <a:t> </a:t>
            </a:r>
            <a:r>
              <a:rPr lang="es-ES" sz="1200" b="1" dirty="0" err="1">
                <a:latin typeface="CCW Precursive 3" panose="03050602040000000000" pitchFamily="66" charset="0"/>
              </a:rPr>
              <a:t>work</a:t>
            </a:r>
            <a:r>
              <a:rPr lang="es-ES" sz="1200" b="1" dirty="0">
                <a:latin typeface="CCW Precursive 3" panose="03050602040000000000" pitchFamily="66" charset="0"/>
              </a:rPr>
              <a:t> </a:t>
            </a:r>
            <a:r>
              <a:rPr lang="es-ES" sz="1200" b="1" dirty="0" err="1">
                <a:latin typeface="CCW Precursive 3" panose="03050602040000000000" pitchFamily="66" charset="0"/>
              </a:rPr>
              <a:t>easy</a:t>
            </a:r>
            <a:r>
              <a:rPr lang="es-ES" sz="1200" b="1" dirty="0">
                <a:latin typeface="CCW Precursive 3" panose="03050602040000000000" pitchFamily="66" charset="0"/>
              </a:rPr>
              <a:t> </a:t>
            </a:r>
            <a:r>
              <a:rPr lang="es-ES" sz="1200" b="1" dirty="0" err="1">
                <a:latin typeface="CCW Precursive 3" panose="03050602040000000000" pitchFamily="66" charset="0"/>
              </a:rPr>
              <a:t>because</a:t>
            </a:r>
            <a:r>
              <a:rPr lang="es-ES" sz="1200" b="1" dirty="0">
                <a:latin typeface="CCW Precursive 3" panose="03050602040000000000" pitchFamily="66" charset="0"/>
              </a:rPr>
              <a:t>..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FC993B26-36A0-BC2F-1F96-B8DD1573A19E}"/>
              </a:ext>
            </a:extLst>
          </p:cNvPr>
          <p:cNvSpPr txBox="1"/>
          <p:nvPr/>
        </p:nvSpPr>
        <p:spPr>
          <a:xfrm>
            <a:off x="4164244" y="4216801"/>
            <a:ext cx="158243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b="1" dirty="0" err="1">
                <a:latin typeface="CCW Precursive 3" panose="03050602040000000000" pitchFamily="66" charset="0"/>
              </a:rPr>
              <a:t>To</a:t>
            </a:r>
            <a:r>
              <a:rPr lang="es-ES" sz="1200" b="1" dirty="0">
                <a:latin typeface="CCW Precursive 3" panose="03050602040000000000" pitchFamily="66" charset="0"/>
              </a:rPr>
              <a:t> </a:t>
            </a:r>
            <a:r>
              <a:rPr lang="es-ES" sz="1200" b="1" dirty="0" err="1">
                <a:latin typeface="CCW Precursive 3" panose="03050602040000000000" pitchFamily="66" charset="0"/>
              </a:rPr>
              <a:t>get</a:t>
            </a:r>
            <a:r>
              <a:rPr lang="es-ES" sz="1200" b="1" dirty="0">
                <a:latin typeface="CCW Precursive 3" panose="03050602040000000000" pitchFamily="66" charset="0"/>
              </a:rPr>
              <a:t> </a:t>
            </a:r>
            <a:r>
              <a:rPr lang="es-ES" sz="1200" b="1" dirty="0" err="1">
                <a:latin typeface="CCW Precursive 3" panose="03050602040000000000" pitchFamily="66" charset="0"/>
              </a:rPr>
              <a:t>better</a:t>
            </a:r>
            <a:r>
              <a:rPr lang="es-ES" sz="1200" b="1" dirty="0">
                <a:latin typeface="CCW Precursive 3" panose="03050602040000000000" pitchFamily="66" charset="0"/>
              </a:rPr>
              <a:t> at </a:t>
            </a:r>
            <a:r>
              <a:rPr lang="es-ES" sz="1200" b="1" dirty="0" err="1">
                <a:latin typeface="CCW Precursive 3" panose="03050602040000000000" pitchFamily="66" charset="0"/>
              </a:rPr>
              <a:t>this</a:t>
            </a:r>
            <a:r>
              <a:rPr lang="es-ES" sz="1200" b="1" dirty="0">
                <a:latin typeface="CCW Precursive 3" panose="03050602040000000000" pitchFamily="66" charset="0"/>
              </a:rPr>
              <a:t> I </a:t>
            </a:r>
            <a:r>
              <a:rPr lang="es-ES" sz="1200" b="1" dirty="0" err="1">
                <a:latin typeface="CCW Precursive 3" panose="03050602040000000000" pitchFamily="66" charset="0"/>
              </a:rPr>
              <a:t>will</a:t>
            </a:r>
            <a:r>
              <a:rPr lang="es-ES" sz="1200" b="1" dirty="0">
                <a:latin typeface="CCW Precursive 3" panose="03050602040000000000" pitchFamily="66" charset="0"/>
              </a:rPr>
              <a:t>…</a:t>
            </a:r>
          </a:p>
        </p:txBody>
      </p:sp>
    </p:spTree>
    <p:extLst>
      <p:ext uri="{BB962C8B-B14F-4D97-AF65-F5344CB8AC3E}">
        <p14:creationId xmlns:p14="http://schemas.microsoft.com/office/powerpoint/2010/main" val="75938872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/>
          <p:cNvSpPr/>
          <p:nvPr/>
        </p:nvSpPr>
        <p:spPr>
          <a:xfrm>
            <a:off x="1512905" y="1029291"/>
            <a:ext cx="6840760" cy="5774342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II </a:t>
            </a:r>
          </a:p>
        </p:txBody>
      </p:sp>
      <p:sp>
        <p:nvSpPr>
          <p:cNvPr id="5" name="Oval 4"/>
          <p:cNvSpPr/>
          <p:nvPr/>
        </p:nvSpPr>
        <p:spPr>
          <a:xfrm>
            <a:off x="2611080" y="2239114"/>
            <a:ext cx="4510245" cy="3694909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Oval 5"/>
          <p:cNvSpPr/>
          <p:nvPr/>
        </p:nvSpPr>
        <p:spPr>
          <a:xfrm>
            <a:off x="3733493" y="2960709"/>
            <a:ext cx="2124236" cy="2052228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0" name="TextBox 9"/>
          <p:cNvSpPr txBox="1"/>
          <p:nvPr/>
        </p:nvSpPr>
        <p:spPr>
          <a:xfrm>
            <a:off x="3733493" y="1291923"/>
            <a:ext cx="388085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dirty="0">
                <a:latin typeface="CCW Precursive 3" panose="03050602040000000000" pitchFamily="66" charset="0"/>
              </a:rPr>
              <a:t>I enjoyed this work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A220BCED-4399-6857-5A67-1B8659D84D6F}"/>
              </a:ext>
            </a:extLst>
          </p:cNvPr>
          <p:cNvSpPr txBox="1"/>
          <p:nvPr/>
        </p:nvSpPr>
        <p:spPr>
          <a:xfrm>
            <a:off x="7124233" y="3742080"/>
            <a:ext cx="12712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b="1" dirty="0">
              <a:latin typeface="CCW Precursive 3" panose="03050602040000000000" pitchFamily="66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46D5862A-0FB7-1F97-47DA-9B2DF5C31F85}"/>
              </a:ext>
            </a:extLst>
          </p:cNvPr>
          <p:cNvSpPr txBox="1"/>
          <p:nvPr/>
        </p:nvSpPr>
        <p:spPr>
          <a:xfrm>
            <a:off x="1586890" y="4112260"/>
            <a:ext cx="12807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b="1" dirty="0" err="1">
                <a:latin typeface="CCW Precursive 3" panose="03050602040000000000" pitchFamily="66" charset="0"/>
              </a:rPr>
              <a:t>This</a:t>
            </a:r>
            <a:r>
              <a:rPr lang="es-ES" sz="1200" b="1" dirty="0">
                <a:latin typeface="CCW Precursive 3" panose="03050602040000000000" pitchFamily="66" charset="0"/>
              </a:rPr>
              <a:t> </a:t>
            </a:r>
            <a:r>
              <a:rPr lang="es-ES" sz="1200" b="1" dirty="0" err="1">
                <a:latin typeface="CCW Precursive 3" panose="03050602040000000000" pitchFamily="66" charset="0"/>
              </a:rPr>
              <a:t>was</a:t>
            </a:r>
            <a:r>
              <a:rPr lang="es-ES" sz="1200" b="1" dirty="0">
                <a:latin typeface="CCW Precursive 3" panose="03050602040000000000" pitchFamily="66" charset="0"/>
              </a:rPr>
              <a:t> </a:t>
            </a:r>
            <a:r>
              <a:rPr lang="es-ES" sz="1200" b="1" dirty="0" err="1">
                <a:latin typeface="CCW Precursive 3" panose="03050602040000000000" pitchFamily="66" charset="0"/>
              </a:rPr>
              <a:t>easy</a:t>
            </a:r>
            <a:endParaRPr lang="es-ES" sz="1200" b="1" dirty="0">
              <a:latin typeface="CCW Precursive 3" panose="03050602040000000000" pitchFamily="66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1257D475-7B42-E699-5AB6-83A65D877F8B}"/>
              </a:ext>
            </a:extLst>
          </p:cNvPr>
          <p:cNvSpPr txBox="1"/>
          <p:nvPr/>
        </p:nvSpPr>
        <p:spPr>
          <a:xfrm>
            <a:off x="3538387" y="5113497"/>
            <a:ext cx="396044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dirty="0">
                <a:latin typeface="CCW Precursive 3" panose="03050602040000000000" pitchFamily="66" charset="0"/>
              </a:rPr>
              <a:t>I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403BE35-DF79-B09F-2E95-DB5E97590E53}"/>
              </a:ext>
            </a:extLst>
          </p:cNvPr>
          <p:cNvSpPr txBox="1"/>
          <p:nvPr/>
        </p:nvSpPr>
        <p:spPr>
          <a:xfrm>
            <a:off x="1885322" y="2210763"/>
            <a:ext cx="17434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dirty="0">
                <a:latin typeface="CCW Precursive 3" panose="03050602040000000000" pitchFamily="66" charset="0"/>
              </a:rPr>
              <a:t>I found this tricky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9D28480-CDDD-DEC2-FCA4-B925AC2F5BA5}"/>
              </a:ext>
            </a:extLst>
          </p:cNvPr>
          <p:cNvSpPr txBox="1"/>
          <p:nvPr/>
        </p:nvSpPr>
        <p:spPr>
          <a:xfrm>
            <a:off x="7201597" y="3523378"/>
            <a:ext cx="12685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dirty="0">
                <a:latin typeface="CCW Precursive 3" panose="03050602040000000000" pitchFamily="66" charset="0"/>
              </a:rPr>
              <a:t>I tried my best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0B3480C-2B91-32BD-41C0-D2177632F519}"/>
              </a:ext>
            </a:extLst>
          </p:cNvPr>
          <p:cNvSpPr txBox="1"/>
          <p:nvPr/>
        </p:nvSpPr>
        <p:spPr>
          <a:xfrm>
            <a:off x="4179381" y="5176403"/>
            <a:ext cx="15583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dirty="0">
                <a:latin typeface="CCW Precursive 3" panose="03050602040000000000" pitchFamily="66" charset="0"/>
              </a:rPr>
              <a:t>Now I know how to..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7FCED47A-A774-617C-E516-999C4D1941AC}"/>
              </a:ext>
            </a:extLst>
          </p:cNvPr>
          <p:cNvSpPr/>
          <p:nvPr/>
        </p:nvSpPr>
        <p:spPr>
          <a:xfrm>
            <a:off x="1187624" y="54367"/>
            <a:ext cx="6912768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2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CW Precursive 3" panose="03050602040000000000" pitchFamily="66" charset="0"/>
              </a:rPr>
              <a:t>Year 1 </a:t>
            </a:r>
            <a:r>
              <a:rPr lang="en-US" sz="2400" b="1" cap="none" spc="0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CW Precursive 3" panose="03050602040000000000" pitchFamily="66" charset="0"/>
              </a:rPr>
              <a:t>Reflection Bullseye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8245027B-0873-088A-E578-AE4DF33584C8}"/>
              </a:ext>
            </a:extLst>
          </p:cNvPr>
          <p:cNvSpPr txBox="1"/>
          <p:nvPr/>
        </p:nvSpPr>
        <p:spPr>
          <a:xfrm>
            <a:off x="3923928" y="6115582"/>
            <a:ext cx="231953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b="1" dirty="0">
                <a:latin typeface="CCW Precursive 3" panose="03050602040000000000" pitchFamily="66" charset="0"/>
              </a:rPr>
              <a:t>I </a:t>
            </a:r>
            <a:r>
              <a:rPr lang="es-ES" sz="1200" b="1" dirty="0" err="1">
                <a:latin typeface="CCW Precursive 3" panose="03050602040000000000" pitchFamily="66" charset="0"/>
              </a:rPr>
              <a:t>was</a:t>
            </a:r>
            <a:r>
              <a:rPr lang="es-ES" sz="1200" b="1" dirty="0">
                <a:latin typeface="CCW Precursive 3" panose="03050602040000000000" pitchFamily="66" charset="0"/>
              </a:rPr>
              <a:t> </a:t>
            </a:r>
            <a:r>
              <a:rPr lang="es-ES" sz="1200" b="1" dirty="0" err="1">
                <a:latin typeface="CCW Precursive 3" panose="03050602040000000000" pitchFamily="66" charset="0"/>
              </a:rPr>
              <a:t>good</a:t>
            </a:r>
            <a:r>
              <a:rPr lang="es-ES" sz="1200" b="1" dirty="0">
                <a:latin typeface="CCW Precursive 3" panose="03050602040000000000" pitchFamily="66" charset="0"/>
              </a:rPr>
              <a:t> at </a:t>
            </a:r>
            <a:r>
              <a:rPr lang="es-ES" sz="1200" b="1" dirty="0" err="1">
                <a:latin typeface="CCW Precursive 3" panose="03050602040000000000" pitchFamily="66" charset="0"/>
              </a:rPr>
              <a:t>this</a:t>
            </a:r>
            <a:endParaRPr lang="es-ES" sz="1200" b="1" dirty="0">
              <a:latin typeface="CCW Precursive 3" panose="03050602040000000000" pitchFamily="66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00A1AEF-4AB8-013C-D305-6D79F5F0636A}"/>
              </a:ext>
            </a:extLst>
          </p:cNvPr>
          <p:cNvSpPr txBox="1"/>
          <p:nvPr/>
        </p:nvSpPr>
        <p:spPr>
          <a:xfrm>
            <a:off x="4074159" y="2375092"/>
            <a:ext cx="166359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dirty="0">
                <a:latin typeface="CCW Precursive 3" panose="03050602040000000000" pitchFamily="66" charset="0"/>
              </a:rPr>
              <a:t>I needed lots of help with this.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69DD80A-E45F-624A-7D44-8E388F2498AD}"/>
              </a:ext>
            </a:extLst>
          </p:cNvPr>
          <p:cNvSpPr txBox="1"/>
          <p:nvPr/>
        </p:nvSpPr>
        <p:spPr>
          <a:xfrm>
            <a:off x="4074159" y="3661877"/>
            <a:ext cx="166359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dirty="0" err="1">
                <a:latin typeface="CCW Precursive 3" panose="03050602040000000000" pitchFamily="66" charset="0"/>
              </a:rPr>
              <a:t>Iam</a:t>
            </a:r>
            <a:r>
              <a:rPr lang="en-GB" sz="1200" b="1" dirty="0">
                <a:latin typeface="CCW Precursive 3" panose="03050602040000000000" pitchFamily="66" charset="0"/>
              </a:rPr>
              <a:t> proud because…</a:t>
            </a:r>
          </a:p>
        </p:txBody>
      </p:sp>
    </p:spTree>
    <p:extLst>
      <p:ext uri="{BB962C8B-B14F-4D97-AF65-F5344CB8AC3E}">
        <p14:creationId xmlns:p14="http://schemas.microsoft.com/office/powerpoint/2010/main" val="36863870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/>
          <p:cNvSpPr/>
          <p:nvPr/>
        </p:nvSpPr>
        <p:spPr>
          <a:xfrm>
            <a:off x="1455383" y="1029291"/>
            <a:ext cx="6840760" cy="5774342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800" b="0" i="0">
                <a:solidFill>
                  <a:srgbClr val="000000"/>
                </a:solidFill>
                <a:effectLst/>
                <a:latin typeface="Comic Sans MS" panose="030F0702030302020204" pitchFamily="66" charset="0"/>
              </a:rPr>
              <a:t>I like this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5" name="Oval 4"/>
          <p:cNvSpPr/>
          <p:nvPr/>
        </p:nvSpPr>
        <p:spPr>
          <a:xfrm>
            <a:off x="2562906" y="2164043"/>
            <a:ext cx="4510245" cy="3694909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Oval 5"/>
          <p:cNvSpPr/>
          <p:nvPr/>
        </p:nvSpPr>
        <p:spPr>
          <a:xfrm>
            <a:off x="3733493" y="2960709"/>
            <a:ext cx="2124236" cy="2052228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A220BCED-4399-6857-5A67-1B8659D84D6F}"/>
              </a:ext>
            </a:extLst>
          </p:cNvPr>
          <p:cNvSpPr txBox="1"/>
          <p:nvPr/>
        </p:nvSpPr>
        <p:spPr>
          <a:xfrm>
            <a:off x="7124233" y="3742080"/>
            <a:ext cx="12712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b="1" dirty="0">
              <a:latin typeface="CCW Precursive 3" panose="03050602040000000000" pitchFamily="66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46D5862A-0FB7-1F97-47DA-9B2DF5C31F85}"/>
              </a:ext>
            </a:extLst>
          </p:cNvPr>
          <p:cNvSpPr txBox="1"/>
          <p:nvPr/>
        </p:nvSpPr>
        <p:spPr>
          <a:xfrm>
            <a:off x="1494686" y="4173921"/>
            <a:ext cx="15116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b="1" dirty="0">
                <a:latin typeface="CCW Precursive 3" panose="03050602040000000000" pitchFamily="66" charset="0"/>
              </a:rPr>
              <a:t>I </a:t>
            </a:r>
            <a:r>
              <a:rPr lang="es-ES" sz="1200" b="1" dirty="0" err="1">
                <a:latin typeface="CCW Precursive 3" panose="03050602040000000000" pitchFamily="66" charset="0"/>
              </a:rPr>
              <a:t>tried</a:t>
            </a:r>
            <a:r>
              <a:rPr lang="es-ES" sz="1200" b="1" dirty="0">
                <a:latin typeface="CCW Precursive 3" panose="03050602040000000000" pitchFamily="66" charset="0"/>
              </a:rPr>
              <a:t> </a:t>
            </a:r>
            <a:r>
              <a:rPr lang="es-ES" sz="1200" b="1" dirty="0" err="1">
                <a:latin typeface="CCW Precursive 3" panose="03050602040000000000" pitchFamily="66" charset="0"/>
              </a:rPr>
              <a:t>hard</a:t>
            </a:r>
            <a:r>
              <a:rPr lang="es-ES" sz="1200" b="1" dirty="0">
                <a:latin typeface="CCW Precursive 3" panose="03050602040000000000" pitchFamily="66" charset="0"/>
              </a:rPr>
              <a:t> at </a:t>
            </a:r>
            <a:r>
              <a:rPr lang="es-ES" sz="1200" b="1" dirty="0" err="1">
                <a:latin typeface="CCW Precursive 3" panose="03050602040000000000" pitchFamily="66" charset="0"/>
              </a:rPr>
              <a:t>this</a:t>
            </a:r>
            <a:endParaRPr lang="es-ES" sz="1200" b="1" dirty="0">
              <a:latin typeface="CCW Precursive 3" panose="03050602040000000000" pitchFamily="66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403BE35-DF79-B09F-2E95-DB5E97590E53}"/>
              </a:ext>
            </a:extLst>
          </p:cNvPr>
          <p:cNvSpPr txBox="1"/>
          <p:nvPr/>
        </p:nvSpPr>
        <p:spPr>
          <a:xfrm>
            <a:off x="4358661" y="-394066"/>
            <a:ext cx="17434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800" b="0" i="0" dirty="0">
                <a:solidFill>
                  <a:srgbClr val="000000"/>
                </a:solidFill>
                <a:effectLst/>
                <a:latin typeface="Comic Sans MS" panose="030F0702030302020204" pitchFamily="66" charset="0"/>
              </a:rPr>
              <a:t>I like this</a:t>
            </a:r>
            <a:endParaRPr lang="en-GB" sz="1200" b="1" dirty="0">
              <a:latin typeface="CCW Precursive 3" panose="03050602040000000000" pitchFamily="66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9D28480-CDDD-DEC2-FCA4-B925AC2F5BA5}"/>
              </a:ext>
            </a:extLst>
          </p:cNvPr>
          <p:cNvSpPr txBox="1"/>
          <p:nvPr/>
        </p:nvSpPr>
        <p:spPr>
          <a:xfrm>
            <a:off x="7201597" y="3523378"/>
            <a:ext cx="12685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dirty="0">
                <a:latin typeface="CCW Precursive 3" panose="03050602040000000000" pitchFamily="66" charset="0"/>
              </a:rPr>
              <a:t>Look at my..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7FCED47A-A774-617C-E516-999C4D1941AC}"/>
              </a:ext>
            </a:extLst>
          </p:cNvPr>
          <p:cNvSpPr/>
          <p:nvPr/>
        </p:nvSpPr>
        <p:spPr>
          <a:xfrm>
            <a:off x="1187624" y="54367"/>
            <a:ext cx="6912768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2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CW Precursive 3" panose="03050602040000000000" pitchFamily="66" charset="0"/>
              </a:rPr>
              <a:t>Reception </a:t>
            </a:r>
            <a:r>
              <a:rPr lang="en-US" sz="2400" b="1" cap="none" spc="0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CW Precursive 3" panose="03050602040000000000" pitchFamily="66" charset="0"/>
              </a:rPr>
              <a:t>Reflection Bullseye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8245027B-0873-088A-E578-AE4DF33584C8}"/>
              </a:ext>
            </a:extLst>
          </p:cNvPr>
          <p:cNvSpPr txBox="1"/>
          <p:nvPr/>
        </p:nvSpPr>
        <p:spPr>
          <a:xfrm>
            <a:off x="3923928" y="6115582"/>
            <a:ext cx="231953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b="1" dirty="0">
                <a:latin typeface="CCW Precursive 3" panose="03050602040000000000" pitchFamily="66" charset="0"/>
              </a:rPr>
              <a:t>I </a:t>
            </a:r>
            <a:r>
              <a:rPr lang="es-ES" sz="1200" b="1" dirty="0" err="1">
                <a:latin typeface="CCW Precursive 3" panose="03050602040000000000" pitchFamily="66" charset="0"/>
              </a:rPr>
              <a:t>made</a:t>
            </a:r>
            <a:r>
              <a:rPr lang="es-ES" sz="1200" b="1" dirty="0">
                <a:latin typeface="CCW Precursive 3" panose="03050602040000000000" pitchFamily="66" charset="0"/>
              </a:rPr>
              <a:t> </a:t>
            </a:r>
            <a:r>
              <a:rPr lang="es-ES" sz="1200" b="1" dirty="0" err="1">
                <a:latin typeface="CCW Precursive 3" panose="03050602040000000000" pitchFamily="66" charset="0"/>
              </a:rPr>
              <a:t>this</a:t>
            </a:r>
            <a:endParaRPr lang="es-ES" sz="1200" b="1" dirty="0">
              <a:latin typeface="CCW Precursive 3" panose="03050602040000000000" pitchFamily="66" charset="0"/>
            </a:endParaRPr>
          </a:p>
        </p:txBody>
      </p:sp>
      <p:pic>
        <p:nvPicPr>
          <p:cNvPr id="1026" name="Picture 2" descr="Thumbs Up Smiley Face Emoji - Free vector graphic on Pixabay">
            <a:extLst>
              <a:ext uri="{FF2B5EF4-FFF2-40B4-BE49-F238E27FC236}">
                <a16:creationId xmlns:a16="http://schemas.microsoft.com/office/drawing/2014/main" id="{377FCB80-7A9E-A67F-DB70-0244801306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46430" y="1173782"/>
            <a:ext cx="1409700" cy="971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D6234B50-7C81-4D05-BCE0-3F0D01C0D137}"/>
              </a:ext>
            </a:extLst>
          </p:cNvPr>
          <p:cNvSpPr txBox="1"/>
          <p:nvPr/>
        </p:nvSpPr>
        <p:spPr>
          <a:xfrm>
            <a:off x="5411660" y="1447599"/>
            <a:ext cx="166359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dirty="0">
                <a:latin typeface="CCW Precursive 3" panose="03050602040000000000" pitchFamily="66" charset="0"/>
              </a:rPr>
              <a:t>I liked this</a:t>
            </a:r>
          </a:p>
        </p:txBody>
      </p:sp>
      <p:pic>
        <p:nvPicPr>
          <p:cNvPr id="1030" name="Picture 6" descr="Free Images : play, child, colorful, brand, product ...">
            <a:extLst>
              <a:ext uri="{FF2B5EF4-FFF2-40B4-BE49-F238E27FC236}">
                <a16:creationId xmlns:a16="http://schemas.microsoft.com/office/drawing/2014/main" id="{49B99BD6-7D9A-3A58-911C-64A3E15D26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48148" y="5746441"/>
            <a:ext cx="944612" cy="7008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A picture containing text&#10;&#10;Description automatically generated">
            <a:extLst>
              <a:ext uri="{FF2B5EF4-FFF2-40B4-BE49-F238E27FC236}">
                <a16:creationId xmlns:a16="http://schemas.microsoft.com/office/drawing/2014/main" id="{0E2621E2-7AC0-0E36-C955-5F07252B89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5410" y="4810350"/>
            <a:ext cx="1030884" cy="7788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A picture containing text, furniture, seat, chair&#10;&#10;Description automatically generated">
            <a:extLst>
              <a:ext uri="{FF2B5EF4-FFF2-40B4-BE49-F238E27FC236}">
                <a16:creationId xmlns:a16="http://schemas.microsoft.com/office/drawing/2014/main" id="{AC6107B6-7324-5A03-2CA1-55F2329578E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47176" y="3969996"/>
            <a:ext cx="1029846" cy="8403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E7CAEBB1-C08A-A5F0-BB81-AE59E5212EC5}"/>
              </a:ext>
            </a:extLst>
          </p:cNvPr>
          <p:cNvSpPr txBox="1"/>
          <p:nvPr/>
        </p:nvSpPr>
        <p:spPr>
          <a:xfrm>
            <a:off x="3891853" y="3919649"/>
            <a:ext cx="19658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b="1" dirty="0">
                <a:latin typeface="CCW Precursive 3" panose="03050602040000000000" pitchFamily="66" charset="0"/>
              </a:rPr>
              <a:t>I </a:t>
            </a:r>
            <a:r>
              <a:rPr lang="es-ES" sz="1200" b="1" dirty="0" err="1">
                <a:latin typeface="CCW Precursive 3" panose="03050602040000000000" pitchFamily="66" charset="0"/>
              </a:rPr>
              <a:t>liked</a:t>
            </a:r>
            <a:r>
              <a:rPr lang="es-ES" sz="1200" b="1" dirty="0">
                <a:latin typeface="CCW Precursive 3" panose="03050602040000000000" pitchFamily="66" charset="0"/>
              </a:rPr>
              <a:t> </a:t>
            </a:r>
            <a:r>
              <a:rPr lang="es-ES" sz="1200" b="1" dirty="0" err="1">
                <a:latin typeface="CCW Precursive 3" panose="03050602040000000000" pitchFamily="66" charset="0"/>
              </a:rPr>
              <a:t>this</a:t>
            </a:r>
            <a:r>
              <a:rPr lang="es-ES" sz="1200" b="1" dirty="0">
                <a:latin typeface="CCW Precursive 3" panose="03050602040000000000" pitchFamily="66" charset="0"/>
              </a:rPr>
              <a:t> </a:t>
            </a:r>
            <a:r>
              <a:rPr lang="es-ES" sz="1200" b="1" dirty="0" err="1">
                <a:latin typeface="CCW Precursive 3" panose="03050602040000000000" pitchFamily="66" charset="0"/>
              </a:rPr>
              <a:t>because</a:t>
            </a:r>
            <a:endParaRPr lang="es-ES" sz="1200" b="1" dirty="0">
              <a:latin typeface="CCW Precursive 3" panose="03050602040000000000" pitchFamily="66" charset="0"/>
            </a:endParaRPr>
          </a:p>
        </p:txBody>
      </p:sp>
      <p:pic>
        <p:nvPicPr>
          <p:cNvPr id="12" name="Picture 2" descr="Thumbs Up Smiley Face Emoji - Free vector graphic on Pixabay">
            <a:extLst>
              <a:ext uri="{FF2B5EF4-FFF2-40B4-BE49-F238E27FC236}">
                <a16:creationId xmlns:a16="http://schemas.microsoft.com/office/drawing/2014/main" id="{0EF0877B-B717-137E-EA48-9F2ACBFC4F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9941" y="2954404"/>
            <a:ext cx="1409700" cy="971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5666D7AC-494E-AA56-B0F4-61608F8576ED}"/>
              </a:ext>
            </a:extLst>
          </p:cNvPr>
          <p:cNvSpPr txBox="1"/>
          <p:nvPr/>
        </p:nvSpPr>
        <p:spPr>
          <a:xfrm>
            <a:off x="1647086" y="4326321"/>
            <a:ext cx="15116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b="1" dirty="0">
                <a:latin typeface="CCW Precursive 3" panose="03050602040000000000" pitchFamily="66" charset="0"/>
              </a:rPr>
              <a:t>I </a:t>
            </a:r>
            <a:r>
              <a:rPr lang="es-ES" sz="1200" b="1" dirty="0" err="1">
                <a:latin typeface="CCW Precursive 3" panose="03050602040000000000" pitchFamily="66" charset="0"/>
              </a:rPr>
              <a:t>tried</a:t>
            </a:r>
            <a:r>
              <a:rPr lang="es-ES" sz="1200" b="1" dirty="0">
                <a:latin typeface="CCW Precursive 3" panose="03050602040000000000" pitchFamily="66" charset="0"/>
              </a:rPr>
              <a:t> </a:t>
            </a:r>
            <a:r>
              <a:rPr lang="es-ES" sz="1200" b="1" dirty="0" err="1">
                <a:latin typeface="CCW Precursive 3" panose="03050602040000000000" pitchFamily="66" charset="0"/>
              </a:rPr>
              <a:t>hard</a:t>
            </a:r>
            <a:r>
              <a:rPr lang="es-ES" sz="1200" b="1" dirty="0">
                <a:latin typeface="CCW Precursive 3" panose="03050602040000000000" pitchFamily="66" charset="0"/>
              </a:rPr>
              <a:t> at </a:t>
            </a:r>
            <a:r>
              <a:rPr lang="es-ES" sz="1200" b="1" dirty="0" err="1">
                <a:latin typeface="CCW Precursive 3" panose="03050602040000000000" pitchFamily="66" charset="0"/>
              </a:rPr>
              <a:t>this</a:t>
            </a:r>
            <a:endParaRPr lang="es-ES" sz="1200" b="1" dirty="0">
              <a:latin typeface="CCW Precursive 3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368343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6426452E5B02F45B41ADD8552FC41DD" ma:contentTypeVersion="16" ma:contentTypeDescription="Create a new document." ma:contentTypeScope="" ma:versionID="bd3041972446e277c06f6076cb63fdd9">
  <xsd:schema xmlns:xsd="http://www.w3.org/2001/XMLSchema" xmlns:xs="http://www.w3.org/2001/XMLSchema" xmlns:p="http://schemas.microsoft.com/office/2006/metadata/properties" xmlns:ns2="0d27f5bc-f2e0-4525-a056-ee8413db7ad2" xmlns:ns3="a922eee8-4fce-4404-9774-f7990e8600bc" targetNamespace="http://schemas.microsoft.com/office/2006/metadata/properties" ma:root="true" ma:fieldsID="f944462db873b7c88098c1ba5ec1e052" ns2:_="" ns3:_="">
    <xsd:import namespace="0d27f5bc-f2e0-4525-a056-ee8413db7ad2"/>
    <xsd:import namespace="a922eee8-4fce-4404-9774-f7990e8600bc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LengthInSeconds" minOccurs="0"/>
                <xsd:element ref="ns2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d27f5bc-f2e0-4525-a056-ee8413db7ad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3" nillable="true" ma:displayName="Location" ma:internalName="MediaServiceLocation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e8eb062c-d763-48f9-a1b1-826b13cffd46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22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bjectDetectorVersions" ma:index="2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922eee8-4fce-4404-9774-f7990e8600bc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efa19252-b63f-4e4f-83c6-a2f402d70c53}" ma:internalName="TaxCatchAll" ma:showField="CatchAllData" ma:web="a922eee8-4fce-4404-9774-f7990e8600b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0d27f5bc-f2e0-4525-a056-ee8413db7ad2">
      <Terms xmlns="http://schemas.microsoft.com/office/infopath/2007/PartnerControls"/>
    </lcf76f155ced4ddcb4097134ff3c332f>
    <TaxCatchAll xmlns="a922eee8-4fce-4404-9774-f7990e8600bc" xsi:nil="true"/>
  </documentManagement>
</p:properties>
</file>

<file path=customXml/itemProps1.xml><?xml version="1.0" encoding="utf-8"?>
<ds:datastoreItem xmlns:ds="http://schemas.openxmlformats.org/officeDocument/2006/customXml" ds:itemID="{7CC81AAC-274C-4B75-A5EF-457F5153B6F8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E51B2C06-254F-47BF-81F4-83975EDB088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d27f5bc-f2e0-4525-a056-ee8413db7ad2"/>
    <ds:schemaRef ds:uri="a922eee8-4fce-4404-9774-f7990e8600b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1AA1DBE2-93CD-46B0-9D38-B01904ADF630}">
  <ds:schemaRefs>
    <ds:schemaRef ds:uri="http://schemas.microsoft.com/office/2006/metadata/properties"/>
    <ds:schemaRef ds:uri="http://schemas.microsoft.com/office/infopath/2007/PartnerControls"/>
    <ds:schemaRef ds:uri="0d27f5bc-f2e0-4525-a056-ee8413db7ad2"/>
    <ds:schemaRef ds:uri="a922eee8-4fce-4404-9774-f7990e8600bc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154</Words>
  <Application>Microsoft Office PowerPoint</Application>
  <PresentationFormat>On-screen Show (4:3)</PresentationFormat>
  <Paragraphs>33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Arial</vt:lpstr>
      <vt:lpstr>Calibri</vt:lpstr>
      <vt:lpstr>CCW Precursive 3</vt:lpstr>
      <vt:lpstr>Comic Sans MS</vt:lpstr>
      <vt:lpstr>Office Theme</vt:lpstr>
      <vt:lpstr>PowerPoint Presentation</vt:lpstr>
      <vt:lpstr>PowerPoint Presentation</vt:lpstr>
      <vt:lpstr>PowerPoint Presentation</vt:lpstr>
    </vt:vector>
  </TitlesOfParts>
  <Company>Caerphilly CBC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Louise  Evans 3</dc:creator>
  <cp:lastModifiedBy>Sarah Cribb</cp:lastModifiedBy>
  <cp:revision>10</cp:revision>
  <dcterms:created xsi:type="dcterms:W3CDTF">2022-09-04T18:48:01Z</dcterms:created>
  <dcterms:modified xsi:type="dcterms:W3CDTF">2024-01-10T20:57:57Z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0x01010086426452E5B02F45B41ADD8552FC41DD</vt:lpwstr>
  </property>
</Properties>
</file>