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4"/>
  </p:sldMasterIdLst>
  <p:notesMasterIdLst>
    <p:notesMasterId r:id="rId15"/>
  </p:notesMasterIdLst>
  <p:sldIdLst>
    <p:sldId id="256" r:id="rId5"/>
    <p:sldId id="257" r:id="rId6"/>
    <p:sldId id="258" r:id="rId7"/>
    <p:sldId id="259" r:id="rId8"/>
    <p:sldId id="260" r:id="rId9"/>
    <p:sldId id="262" r:id="rId10"/>
    <p:sldId id="261" r:id="rId11"/>
    <p:sldId id="263"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F9A580-9DF3-455D-B03D-DDFAB91BAB70}" v="6" dt="2024-04-10T19:32:12.0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3" d="100"/>
          <a:sy n="63" d="100"/>
        </p:scale>
        <p:origin x="804"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BF733C-0367-439B-9C22-4B8306B31201}" type="datetimeFigureOut">
              <a:rPr lang="en-GB" smtClean="0"/>
              <a:t>23/04/2024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D894F6-29BD-46AC-AF9F-477D7FFA280A}" type="slidenum">
              <a:rPr lang="en-GB" smtClean="0"/>
              <a:t>‹#›</a:t>
            </a:fld>
            <a:endParaRPr lang="en-GB"/>
          </a:p>
        </p:txBody>
      </p:sp>
    </p:spTree>
    <p:extLst>
      <p:ext uri="{BB962C8B-B14F-4D97-AF65-F5344CB8AC3E}">
        <p14:creationId xmlns:p14="http://schemas.microsoft.com/office/powerpoint/2010/main" val="3402808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96A35EAA-ED80-4FF1-942C-82B1D483AF60}"/>
              </a:ext>
            </a:extLst>
          </p:cNvPr>
          <p:cNvSpPr/>
          <p:nvPr/>
        </p:nvSpPr>
        <p:spPr>
          <a:xfrm rot="21133683" flipH="1">
            <a:off x="977627" y="481134"/>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D415F49B-3CBC-46CF-AFB5-988852D0479E}"/>
              </a:ext>
            </a:extLst>
          </p:cNvPr>
          <p:cNvSpPr/>
          <p:nvPr/>
        </p:nvSpPr>
        <p:spPr>
          <a:xfrm rot="21133683" flipH="1">
            <a:off x="1010574" y="456230"/>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D80FF0C0-FC1A-4C5B-9FE5-09BA33FF7EE3}"/>
              </a:ext>
            </a:extLst>
          </p:cNvPr>
          <p:cNvSpPr>
            <a:spLocks noGrp="1"/>
          </p:cNvSpPr>
          <p:nvPr>
            <p:ph type="ctrTitle"/>
          </p:nvPr>
        </p:nvSpPr>
        <p:spPr>
          <a:xfrm>
            <a:off x="1956392" y="1398181"/>
            <a:ext cx="7134446" cy="2870791"/>
          </a:xfrm>
        </p:spPr>
        <p:txBody>
          <a:bodyPr anchor="ctr">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E989092-15F8-4341-8D94-9E799301C51A}"/>
              </a:ext>
            </a:extLst>
          </p:cNvPr>
          <p:cNvSpPr>
            <a:spLocks noGrp="1"/>
          </p:cNvSpPr>
          <p:nvPr>
            <p:ph type="subTitle" idx="1"/>
          </p:nvPr>
        </p:nvSpPr>
        <p:spPr>
          <a:xfrm>
            <a:off x="6270835" y="5135527"/>
            <a:ext cx="4397164" cy="1057938"/>
          </a:xfrm>
        </p:spPr>
        <p:txBody>
          <a:bodyPr anchor="ctr">
            <a:normAutofit/>
          </a:bodyPr>
          <a:lstStyle>
            <a:lvl1pPr marL="0" indent="0" algn="l">
              <a:lnSpc>
                <a:spcPct val="100000"/>
              </a:lnSpc>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97328B-E858-4921-99C2-3B0BE1724C6F}"/>
              </a:ext>
            </a:extLst>
          </p:cNvPr>
          <p:cNvSpPr>
            <a:spLocks noGrp="1"/>
          </p:cNvSpPr>
          <p:nvPr>
            <p:ph type="dt" sz="half" idx="10"/>
          </p:nvPr>
        </p:nvSpPr>
        <p:spPr/>
        <p:txBody>
          <a:bodyPr/>
          <a:lstStyle/>
          <a:p>
            <a:fld id="{C1691109-F4F8-4597-962C-A4F4B7960636}" type="datetimeFigureOut">
              <a:rPr lang="en-US" smtClean="0"/>
              <a:t>4/23/2024</a:t>
            </a:fld>
            <a:endParaRPr lang="en-US"/>
          </a:p>
        </p:txBody>
      </p:sp>
      <p:sp>
        <p:nvSpPr>
          <p:cNvPr id="5" name="Footer Placeholder 4">
            <a:extLst>
              <a:ext uri="{FF2B5EF4-FFF2-40B4-BE49-F238E27FC236}">
                <a16:creationId xmlns:a16="http://schemas.microsoft.com/office/drawing/2014/main" id="{ED381296-9B7B-4EF3-89B3-8B33E6070F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C2FE59-6CD1-4D0F-8A06-10CA2D3836CD}"/>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0068101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AC77D-9BA0-4A3B-B823-2059DC3C3D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B811DB-C16F-4CED-97C6-73ABD71F33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E14D3C-7343-4DD7-B816-0D4D66BD61BF}"/>
              </a:ext>
            </a:extLst>
          </p:cNvPr>
          <p:cNvSpPr>
            <a:spLocks noGrp="1"/>
          </p:cNvSpPr>
          <p:nvPr>
            <p:ph type="dt" sz="half" idx="10"/>
          </p:nvPr>
        </p:nvSpPr>
        <p:spPr/>
        <p:txBody>
          <a:bodyPr/>
          <a:lstStyle/>
          <a:p>
            <a:fld id="{C1691109-F4F8-4597-962C-A4F4B7960636}" type="datetimeFigureOut">
              <a:rPr lang="en-US" smtClean="0"/>
              <a:t>4/23/2024</a:t>
            </a:fld>
            <a:endParaRPr lang="en-US"/>
          </a:p>
        </p:txBody>
      </p:sp>
      <p:sp>
        <p:nvSpPr>
          <p:cNvPr id="5" name="Footer Placeholder 4">
            <a:extLst>
              <a:ext uri="{FF2B5EF4-FFF2-40B4-BE49-F238E27FC236}">
                <a16:creationId xmlns:a16="http://schemas.microsoft.com/office/drawing/2014/main" id="{BE2409C8-4D7C-40EE-A12E-59CB555C72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1222D5-7193-4F59-83B4-3C19E8B1495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897768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BEFA1-A4AB-4CF4-B02E-57AAED5719D6}"/>
              </a:ext>
            </a:extLst>
          </p:cNvPr>
          <p:cNvSpPr>
            <a:spLocks noGrp="1"/>
          </p:cNvSpPr>
          <p:nvPr>
            <p:ph type="title"/>
          </p:nvPr>
        </p:nvSpPr>
        <p:spPr>
          <a:xfrm>
            <a:off x="1621971" y="1709738"/>
            <a:ext cx="9165772" cy="2963271"/>
          </a:xfrm>
        </p:spPr>
        <p:txBody>
          <a:bodyPr anchor="b"/>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0AB406C-F19A-4393-9AD1-A300A7E452E8}"/>
              </a:ext>
            </a:extLst>
          </p:cNvPr>
          <p:cNvSpPr>
            <a:spLocks noGrp="1"/>
          </p:cNvSpPr>
          <p:nvPr>
            <p:ph type="body" idx="1"/>
          </p:nvPr>
        </p:nvSpPr>
        <p:spPr>
          <a:xfrm>
            <a:off x="1621971" y="4875028"/>
            <a:ext cx="9165772" cy="1052623"/>
          </a:xfrm>
        </p:spPr>
        <p:txBody>
          <a:bodyPr>
            <a:normAutofit/>
          </a:bodyPr>
          <a:lstStyle>
            <a:lvl1pPr marL="0" indent="0" algn="ctr">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7D7AE7-47F6-4023-8D44-8BA1DAB05FF2}"/>
              </a:ext>
            </a:extLst>
          </p:cNvPr>
          <p:cNvSpPr>
            <a:spLocks noGrp="1"/>
          </p:cNvSpPr>
          <p:nvPr>
            <p:ph type="dt" sz="half" idx="10"/>
          </p:nvPr>
        </p:nvSpPr>
        <p:spPr/>
        <p:txBody>
          <a:bodyPr/>
          <a:lstStyle/>
          <a:p>
            <a:fld id="{C1691109-F4F8-4597-962C-A4F4B7960636}" type="datetimeFigureOut">
              <a:rPr lang="en-US" smtClean="0"/>
              <a:t>4/23/2024</a:t>
            </a:fld>
            <a:endParaRPr lang="en-US"/>
          </a:p>
        </p:txBody>
      </p:sp>
      <p:sp>
        <p:nvSpPr>
          <p:cNvPr id="5" name="Footer Placeholder 4">
            <a:extLst>
              <a:ext uri="{FF2B5EF4-FFF2-40B4-BE49-F238E27FC236}">
                <a16:creationId xmlns:a16="http://schemas.microsoft.com/office/drawing/2014/main" id="{57AB32FC-A974-44FC-9804-F871EE51DF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59ADE9-F40E-4E3B-AB8D-68CB1F4854A5}"/>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7501707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4D816-3E01-4EFD-AD9C-783D674DA6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F53D69-34A7-451D-A902-5F6CD13343FE}"/>
              </a:ext>
            </a:extLst>
          </p:cNvPr>
          <p:cNvSpPr>
            <a:spLocks noGrp="1"/>
          </p:cNvSpPr>
          <p:nvPr>
            <p:ph sz="half" idx="1"/>
          </p:nvPr>
        </p:nvSpPr>
        <p:spPr>
          <a:xfrm>
            <a:off x="1020722" y="2095500"/>
            <a:ext cx="4999077"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6E1E0E2-7D34-48E0-8795-546D2F00E2CF}"/>
              </a:ext>
            </a:extLst>
          </p:cNvPr>
          <p:cNvSpPr>
            <a:spLocks noGrp="1"/>
          </p:cNvSpPr>
          <p:nvPr>
            <p:ph sz="half" idx="2"/>
          </p:nvPr>
        </p:nvSpPr>
        <p:spPr>
          <a:xfrm>
            <a:off x="6281056" y="2095500"/>
            <a:ext cx="5072743"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E005476-6B6D-4BA3-919B-5335D6429852}"/>
              </a:ext>
            </a:extLst>
          </p:cNvPr>
          <p:cNvSpPr>
            <a:spLocks noGrp="1"/>
          </p:cNvSpPr>
          <p:nvPr>
            <p:ph type="dt" sz="half" idx="10"/>
          </p:nvPr>
        </p:nvSpPr>
        <p:spPr/>
        <p:txBody>
          <a:bodyPr/>
          <a:lstStyle/>
          <a:p>
            <a:fld id="{C1691109-F4F8-4597-962C-A4F4B7960636}" type="datetimeFigureOut">
              <a:rPr lang="en-US" smtClean="0"/>
              <a:t>4/23/2024</a:t>
            </a:fld>
            <a:endParaRPr lang="en-US"/>
          </a:p>
        </p:txBody>
      </p:sp>
      <p:sp>
        <p:nvSpPr>
          <p:cNvPr id="6" name="Footer Placeholder 5">
            <a:extLst>
              <a:ext uri="{FF2B5EF4-FFF2-40B4-BE49-F238E27FC236}">
                <a16:creationId xmlns:a16="http://schemas.microsoft.com/office/drawing/2014/main" id="{F5DB6D41-07E2-4F6D-BB39-217957FE76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E0CA9C-BFED-484F-B765-EA8CE4B4B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17679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74AD2-5208-4201-90A7-F961876195F8}"/>
              </a:ext>
            </a:extLst>
          </p:cNvPr>
          <p:cNvSpPr>
            <a:spLocks noGrp="1"/>
          </p:cNvSpPr>
          <p:nvPr>
            <p:ph type="title"/>
          </p:nvPr>
        </p:nvSpPr>
        <p:spPr>
          <a:xfrm>
            <a:off x="1028700" y="702129"/>
            <a:ext cx="10326688" cy="11256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3A3FF53-BE24-42E9-BA12-BC5863CBFF1B}"/>
              </a:ext>
            </a:extLst>
          </p:cNvPr>
          <p:cNvSpPr>
            <a:spLocks noGrp="1"/>
          </p:cNvSpPr>
          <p:nvPr>
            <p:ph type="body" idx="1"/>
          </p:nvPr>
        </p:nvSpPr>
        <p:spPr>
          <a:xfrm>
            <a:off x="1028700" y="1827804"/>
            <a:ext cx="4968875"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7A84776-6678-4D27-9BE9-5D83FC9E884F}"/>
              </a:ext>
            </a:extLst>
          </p:cNvPr>
          <p:cNvSpPr>
            <a:spLocks noGrp="1"/>
          </p:cNvSpPr>
          <p:nvPr>
            <p:ph sz="half" idx="2"/>
          </p:nvPr>
        </p:nvSpPr>
        <p:spPr>
          <a:xfrm>
            <a:off x="1028700" y="2642191"/>
            <a:ext cx="4968875"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8BCA2E2-5B30-43B4-8FCD-23015451F221}"/>
              </a:ext>
            </a:extLst>
          </p:cNvPr>
          <p:cNvSpPr>
            <a:spLocks noGrp="1"/>
          </p:cNvSpPr>
          <p:nvPr>
            <p:ph type="body" sz="quarter" idx="3"/>
          </p:nvPr>
        </p:nvSpPr>
        <p:spPr>
          <a:xfrm>
            <a:off x="6281054" y="1827804"/>
            <a:ext cx="5087034"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CDA7B7A1-E670-4E7E-AEBA-340893DE8EE5}"/>
              </a:ext>
            </a:extLst>
          </p:cNvPr>
          <p:cNvSpPr>
            <a:spLocks noGrp="1"/>
          </p:cNvSpPr>
          <p:nvPr>
            <p:ph sz="quarter" idx="4"/>
          </p:nvPr>
        </p:nvSpPr>
        <p:spPr>
          <a:xfrm>
            <a:off x="6281054" y="2642191"/>
            <a:ext cx="5087034"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244D3AE-982A-4CC3-8456-4D4B0E35D993}"/>
              </a:ext>
            </a:extLst>
          </p:cNvPr>
          <p:cNvSpPr>
            <a:spLocks noGrp="1"/>
          </p:cNvSpPr>
          <p:nvPr>
            <p:ph type="dt" sz="half" idx="10"/>
          </p:nvPr>
        </p:nvSpPr>
        <p:spPr/>
        <p:txBody>
          <a:bodyPr/>
          <a:lstStyle/>
          <a:p>
            <a:fld id="{C1691109-F4F8-4597-962C-A4F4B7960636}" type="datetimeFigureOut">
              <a:rPr lang="en-US" smtClean="0"/>
              <a:t>4/23/2024</a:t>
            </a:fld>
            <a:endParaRPr lang="en-US"/>
          </a:p>
        </p:txBody>
      </p:sp>
      <p:sp>
        <p:nvSpPr>
          <p:cNvPr id="8" name="Footer Placeholder 7">
            <a:extLst>
              <a:ext uri="{FF2B5EF4-FFF2-40B4-BE49-F238E27FC236}">
                <a16:creationId xmlns:a16="http://schemas.microsoft.com/office/drawing/2014/main" id="{56FE3087-09F9-4436-8236-8693EA4984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8413CB-0E24-4F96-AF8C-EE269ACCE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6151334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55CAD1C-D319-4A48-8DF9-50699231C977}"/>
              </a:ext>
            </a:extLst>
          </p:cNvPr>
          <p:cNvSpPr>
            <a:spLocks noGrp="1"/>
          </p:cNvSpPr>
          <p:nvPr>
            <p:ph type="dt" sz="half" idx="10"/>
          </p:nvPr>
        </p:nvSpPr>
        <p:spPr/>
        <p:txBody>
          <a:bodyPr/>
          <a:lstStyle/>
          <a:p>
            <a:fld id="{C1691109-F4F8-4597-962C-A4F4B7960636}" type="datetimeFigureOut">
              <a:rPr lang="en-US" smtClean="0"/>
              <a:t>4/23/2024</a:t>
            </a:fld>
            <a:endParaRPr lang="en-US"/>
          </a:p>
        </p:txBody>
      </p:sp>
      <p:sp>
        <p:nvSpPr>
          <p:cNvPr id="4" name="Footer Placeholder 3">
            <a:extLst>
              <a:ext uri="{FF2B5EF4-FFF2-40B4-BE49-F238E27FC236}">
                <a16:creationId xmlns:a16="http://schemas.microsoft.com/office/drawing/2014/main" id="{FE3D0181-83E0-4AB1-B372-24D6C075B0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50352C-6317-4DD0-84C4-AE7DDAC55F0A}"/>
              </a:ext>
            </a:extLst>
          </p:cNvPr>
          <p:cNvSpPr>
            <a:spLocks noGrp="1"/>
          </p:cNvSpPr>
          <p:nvPr>
            <p:ph type="sldNum" sz="quarter" idx="12"/>
          </p:nvPr>
        </p:nvSpPr>
        <p:spPr/>
        <p:txBody>
          <a:bodyPr/>
          <a:lstStyle/>
          <a:p>
            <a:fld id="{7C7FAD9F-AEE9-406E-B720-57D2B9DB2816}" type="slidenum">
              <a:rPr lang="en-US" smtClean="0"/>
              <a:t>‹#›</a:t>
            </a:fld>
            <a:endParaRPr lang="en-US"/>
          </a:p>
        </p:txBody>
      </p:sp>
      <p:sp>
        <p:nvSpPr>
          <p:cNvPr id="6" name="Freeform: Shape 5">
            <a:extLst>
              <a:ext uri="{FF2B5EF4-FFF2-40B4-BE49-F238E27FC236}">
                <a16:creationId xmlns:a16="http://schemas.microsoft.com/office/drawing/2014/main" id="{48F340C5-9EBB-43D9-91F5-F767DBD59BBF}"/>
              </a:ext>
              <a:ext uri="{C183D7F6-B498-43B3-948B-1728B52AA6E4}">
                <adec:decorative xmlns:adec="http://schemas.microsoft.com/office/drawing/2017/decorative" val="1"/>
              </a:ext>
            </a:extLst>
          </p:cNvPr>
          <p:cNvSpPr/>
          <p:nvPr/>
        </p:nvSpPr>
        <p:spPr>
          <a:xfrm rot="492880">
            <a:off x="2401240" y="1130240"/>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9ECC812-F2A9-46D4-9B78-6659C68ED4EE}"/>
              </a:ext>
            </a:extLst>
          </p:cNvPr>
          <p:cNvSpPr>
            <a:spLocks noGrp="1"/>
          </p:cNvSpPr>
          <p:nvPr>
            <p:ph type="title"/>
          </p:nvPr>
        </p:nvSpPr>
        <p:spPr>
          <a:xfrm>
            <a:off x="3412671" y="1932214"/>
            <a:ext cx="6966858" cy="3091544"/>
          </a:xfrm>
        </p:spPr>
        <p:txBody>
          <a:bodyPr/>
          <a:lstStyle>
            <a:lvl1pPr algn="ctr">
              <a:defRPr/>
            </a:lvl1pPr>
          </a:lstStyle>
          <a:p>
            <a:r>
              <a:rPr lang="en-US"/>
              <a:t>Click to edit Master title style</a:t>
            </a:r>
            <a:endParaRPr lang="en-US" dirty="0"/>
          </a:p>
        </p:txBody>
      </p:sp>
      <p:sp>
        <p:nvSpPr>
          <p:cNvPr id="7" name="Freeform: Shape 6">
            <a:extLst>
              <a:ext uri="{FF2B5EF4-FFF2-40B4-BE49-F238E27FC236}">
                <a16:creationId xmlns:a16="http://schemas.microsoft.com/office/drawing/2014/main" id="{B7A37F60-69E7-41AC-BC9A-9DBC3B577269}"/>
              </a:ext>
              <a:ext uri="{C183D7F6-B498-43B3-948B-1728B52AA6E4}">
                <adec:decorative xmlns:adec="http://schemas.microsoft.com/office/drawing/2017/decorative" val="1"/>
              </a:ext>
            </a:extLst>
          </p:cNvPr>
          <p:cNvSpPr/>
          <p:nvPr/>
        </p:nvSpPr>
        <p:spPr>
          <a:xfrm rot="492880">
            <a:off x="2455668" y="1103025"/>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28712015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6D441F-9FBB-4F90-987A-39793DE0E7A0}"/>
              </a:ext>
            </a:extLst>
          </p:cNvPr>
          <p:cNvSpPr>
            <a:spLocks noGrp="1"/>
          </p:cNvSpPr>
          <p:nvPr>
            <p:ph type="dt" sz="half" idx="10"/>
          </p:nvPr>
        </p:nvSpPr>
        <p:spPr/>
        <p:txBody>
          <a:bodyPr/>
          <a:lstStyle/>
          <a:p>
            <a:fld id="{C1691109-F4F8-4597-962C-A4F4B7960636}" type="datetimeFigureOut">
              <a:rPr lang="en-US" smtClean="0"/>
              <a:t>4/23/2024</a:t>
            </a:fld>
            <a:endParaRPr lang="en-US"/>
          </a:p>
        </p:txBody>
      </p:sp>
      <p:sp>
        <p:nvSpPr>
          <p:cNvPr id="3" name="Footer Placeholder 2">
            <a:extLst>
              <a:ext uri="{FF2B5EF4-FFF2-40B4-BE49-F238E27FC236}">
                <a16:creationId xmlns:a16="http://schemas.microsoft.com/office/drawing/2014/main" id="{53C92B1E-8D5D-45CA-9A8B-53E3B7FEC4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489E71-49A9-4CE9-AD1D-780A876BC35A}"/>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8340467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4053A-B2EE-4E20-9723-6BB0BBD500FD}"/>
              </a:ext>
            </a:extLst>
          </p:cNvPr>
          <p:cNvSpPr>
            <a:spLocks noGrp="1"/>
          </p:cNvSpPr>
          <p:nvPr>
            <p:ph type="title"/>
          </p:nvPr>
        </p:nvSpPr>
        <p:spPr>
          <a:xfrm>
            <a:off x="839788" y="553272"/>
            <a:ext cx="3932237" cy="1732727"/>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7B065AB-0DF3-4C86-AB5F-EB65021FDB99}"/>
              </a:ext>
            </a:extLst>
          </p:cNvPr>
          <p:cNvSpPr>
            <a:spLocks noGrp="1"/>
          </p:cNvSpPr>
          <p:nvPr>
            <p:ph idx="1"/>
          </p:nvPr>
        </p:nvSpPr>
        <p:spPr>
          <a:xfrm>
            <a:off x="5415642" y="987425"/>
            <a:ext cx="593974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2D99FAE-8825-466D-9F1E-3B7BAED2C05B}"/>
              </a:ext>
            </a:extLst>
          </p:cNvPr>
          <p:cNvSpPr>
            <a:spLocks noGrp="1"/>
          </p:cNvSpPr>
          <p:nvPr>
            <p:ph type="body" sz="half" idx="2"/>
          </p:nvPr>
        </p:nvSpPr>
        <p:spPr>
          <a:xfrm>
            <a:off x="839788" y="2368550"/>
            <a:ext cx="3932237" cy="350043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3A6375-677F-4A58-B98D-18F3DEF8E623}"/>
              </a:ext>
            </a:extLst>
          </p:cNvPr>
          <p:cNvSpPr>
            <a:spLocks noGrp="1"/>
          </p:cNvSpPr>
          <p:nvPr>
            <p:ph type="dt" sz="half" idx="10"/>
          </p:nvPr>
        </p:nvSpPr>
        <p:spPr/>
        <p:txBody>
          <a:bodyPr/>
          <a:lstStyle/>
          <a:p>
            <a:fld id="{C1691109-F4F8-4597-962C-A4F4B7960636}" type="datetimeFigureOut">
              <a:rPr lang="en-US" smtClean="0"/>
              <a:t>4/23/2024</a:t>
            </a:fld>
            <a:endParaRPr lang="en-US"/>
          </a:p>
        </p:txBody>
      </p:sp>
      <p:sp>
        <p:nvSpPr>
          <p:cNvPr id="6" name="Footer Placeholder 5">
            <a:extLst>
              <a:ext uri="{FF2B5EF4-FFF2-40B4-BE49-F238E27FC236}">
                <a16:creationId xmlns:a16="http://schemas.microsoft.com/office/drawing/2014/main" id="{E6B40F2C-7AE7-481B-856A-B3E26AE8B9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E7C48C-9BD9-41CB-915E-A905B8869B70}"/>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29379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B6DE4-025D-4D93-A5D0-FB45897207DA}"/>
              </a:ext>
            </a:extLst>
          </p:cNvPr>
          <p:cNvSpPr>
            <a:spLocks noGrp="1"/>
          </p:cNvSpPr>
          <p:nvPr>
            <p:ph type="title"/>
          </p:nvPr>
        </p:nvSpPr>
        <p:spPr>
          <a:xfrm>
            <a:off x="839788" y="615915"/>
            <a:ext cx="3932237" cy="1670085"/>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993EE21-471F-4B7B-B7AF-192243A127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146B769-8E40-42E6-8F62-C4347B0CE929}"/>
              </a:ext>
            </a:extLst>
          </p:cNvPr>
          <p:cNvSpPr>
            <a:spLocks noGrp="1"/>
          </p:cNvSpPr>
          <p:nvPr>
            <p:ph type="body" sz="half" idx="2"/>
          </p:nvPr>
        </p:nvSpPr>
        <p:spPr>
          <a:xfrm>
            <a:off x="839788" y="2365744"/>
            <a:ext cx="3932237" cy="35032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384DC6-1AA3-4779-8EDF-F4A877508EE3}"/>
              </a:ext>
            </a:extLst>
          </p:cNvPr>
          <p:cNvSpPr>
            <a:spLocks noGrp="1"/>
          </p:cNvSpPr>
          <p:nvPr>
            <p:ph type="dt" sz="half" idx="10"/>
          </p:nvPr>
        </p:nvSpPr>
        <p:spPr/>
        <p:txBody>
          <a:bodyPr/>
          <a:lstStyle/>
          <a:p>
            <a:fld id="{C1691109-F4F8-4597-962C-A4F4B7960636}" type="datetimeFigureOut">
              <a:rPr lang="en-US" smtClean="0"/>
              <a:t>4/23/2024</a:t>
            </a:fld>
            <a:endParaRPr lang="en-US"/>
          </a:p>
        </p:txBody>
      </p:sp>
      <p:sp>
        <p:nvSpPr>
          <p:cNvPr id="6" name="Footer Placeholder 5">
            <a:extLst>
              <a:ext uri="{FF2B5EF4-FFF2-40B4-BE49-F238E27FC236}">
                <a16:creationId xmlns:a16="http://schemas.microsoft.com/office/drawing/2014/main" id="{CD47F83E-FAF9-43E1-95CC-6F4EDD76B3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3D8C7B-B211-4BAF-9C05-09CF993B0DA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1344982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139E3-FB89-4585-A22D-15851E8DE01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F94B498-70D2-4956-A576-83345B38DC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2A84CB-FF9E-43D6-8805-B4ABB520D60C}"/>
              </a:ext>
            </a:extLst>
          </p:cNvPr>
          <p:cNvSpPr>
            <a:spLocks noGrp="1"/>
          </p:cNvSpPr>
          <p:nvPr>
            <p:ph type="dt" sz="half" idx="10"/>
          </p:nvPr>
        </p:nvSpPr>
        <p:spPr/>
        <p:txBody>
          <a:bodyPr/>
          <a:lstStyle/>
          <a:p>
            <a:fld id="{C1691109-F4F8-4597-962C-A4F4B7960636}" type="datetimeFigureOut">
              <a:rPr lang="en-US" smtClean="0"/>
              <a:t>4/23/2024</a:t>
            </a:fld>
            <a:endParaRPr lang="en-US"/>
          </a:p>
        </p:txBody>
      </p:sp>
      <p:sp>
        <p:nvSpPr>
          <p:cNvPr id="5" name="Footer Placeholder 4">
            <a:extLst>
              <a:ext uri="{FF2B5EF4-FFF2-40B4-BE49-F238E27FC236}">
                <a16:creationId xmlns:a16="http://schemas.microsoft.com/office/drawing/2014/main" id="{BCA7EE14-0A60-428B-BC0E-A50951E0E3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2A9A22-BBF2-4B23-B17F-B32AC87D290F}"/>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1095352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5CC51B-E0BE-4D50-A04A-571F8BCAE2A7}"/>
              </a:ext>
            </a:extLst>
          </p:cNvPr>
          <p:cNvSpPr>
            <a:spLocks noGrp="1"/>
          </p:cNvSpPr>
          <p:nvPr>
            <p:ph type="title" orient="vert"/>
          </p:nvPr>
        </p:nvSpPr>
        <p:spPr>
          <a:xfrm>
            <a:off x="9099550" y="692150"/>
            <a:ext cx="2254250" cy="530993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41F5607-7A89-4981-87F4-98BC7CE0A921}"/>
              </a:ext>
            </a:extLst>
          </p:cNvPr>
          <p:cNvSpPr>
            <a:spLocks noGrp="1"/>
          </p:cNvSpPr>
          <p:nvPr>
            <p:ph type="body" orient="vert" idx="1"/>
          </p:nvPr>
        </p:nvSpPr>
        <p:spPr>
          <a:xfrm>
            <a:off x="838200" y="692150"/>
            <a:ext cx="8108950" cy="5309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820D5BE-275A-42D5-BCE1-357D53FC50C3}"/>
              </a:ext>
            </a:extLst>
          </p:cNvPr>
          <p:cNvSpPr>
            <a:spLocks noGrp="1"/>
          </p:cNvSpPr>
          <p:nvPr>
            <p:ph type="dt" sz="half" idx="10"/>
          </p:nvPr>
        </p:nvSpPr>
        <p:spPr/>
        <p:txBody>
          <a:bodyPr/>
          <a:lstStyle/>
          <a:p>
            <a:fld id="{C1691109-F4F8-4597-962C-A4F4B7960636}" type="datetimeFigureOut">
              <a:rPr lang="en-US" smtClean="0"/>
              <a:t>4/23/2024</a:t>
            </a:fld>
            <a:endParaRPr lang="en-US"/>
          </a:p>
        </p:txBody>
      </p:sp>
      <p:sp>
        <p:nvSpPr>
          <p:cNvPr id="5" name="Footer Placeholder 4">
            <a:extLst>
              <a:ext uri="{FF2B5EF4-FFF2-40B4-BE49-F238E27FC236}">
                <a16:creationId xmlns:a16="http://schemas.microsoft.com/office/drawing/2014/main" id="{11525F9A-B406-4028-AC92-D12450519F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70F0A-5147-4274-A0A1-BD21917945FE}"/>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96738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FAAE2DA9-9BAF-4D46-BC97-20425C5321FD}"/>
              </a:ext>
            </a:extLst>
          </p:cNvPr>
          <p:cNvSpPr/>
          <p:nvPr/>
        </p:nvSpPr>
        <p:spPr>
          <a:xfrm>
            <a:off x="372926" y="367993"/>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68807" y="-29564"/>
                  <a:pt x="11499601" y="84193"/>
                </a:cubicBezTo>
                <a:lnTo>
                  <a:pt x="11496115" y="333210"/>
                </a:lnTo>
                <a:cubicBezTo>
                  <a:pt x="11496285" y="48943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0C489E99-8A12-4C4F-92F9-95B01D8147E3}"/>
              </a:ext>
            </a:extLst>
          </p:cNvPr>
          <p:cNvSpPr>
            <a:spLocks noGrp="1"/>
          </p:cNvSpPr>
          <p:nvPr>
            <p:ph type="title"/>
          </p:nvPr>
        </p:nvSpPr>
        <p:spPr>
          <a:xfrm>
            <a:off x="1020724" y="558209"/>
            <a:ext cx="10333075" cy="141413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011B211-A6C3-4384-AA0B-7A8561A53C1B}"/>
              </a:ext>
            </a:extLst>
          </p:cNvPr>
          <p:cNvSpPr>
            <a:spLocks noGrp="1"/>
          </p:cNvSpPr>
          <p:nvPr>
            <p:ph type="body" idx="1"/>
          </p:nvPr>
        </p:nvSpPr>
        <p:spPr>
          <a:xfrm>
            <a:off x="1020726" y="2089298"/>
            <a:ext cx="10333074" cy="38277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6007E98-5ED3-41C2-BC39-EA8FB826AB1E}"/>
              </a:ext>
            </a:extLst>
          </p:cNvPr>
          <p:cNvSpPr>
            <a:spLocks noGrp="1"/>
          </p:cNvSpPr>
          <p:nvPr>
            <p:ph type="dt" sz="half" idx="2"/>
          </p:nvPr>
        </p:nvSpPr>
        <p:spPr>
          <a:xfrm>
            <a:off x="467834" y="6356350"/>
            <a:ext cx="2604976" cy="365125"/>
          </a:xfrm>
          <a:prstGeom prst="rect">
            <a:avLst/>
          </a:prstGeom>
        </p:spPr>
        <p:txBody>
          <a:bodyPr vert="horz" lIns="91440" tIns="45720" rIns="91440" bIns="45720" rtlCol="0" anchor="ctr"/>
          <a:lstStyle>
            <a:lvl1pPr algn="l">
              <a:defRPr sz="1200" b="1">
                <a:solidFill>
                  <a:schemeClr val="tx1"/>
                </a:solidFill>
              </a:defRPr>
            </a:lvl1pPr>
          </a:lstStyle>
          <a:p>
            <a:fld id="{C1691109-F4F8-4597-962C-A4F4B7960636}" type="datetimeFigureOut">
              <a:rPr lang="en-US" smtClean="0"/>
              <a:t>4/23/2024</a:t>
            </a:fld>
            <a:endParaRPr lang="en-US"/>
          </a:p>
        </p:txBody>
      </p:sp>
      <p:sp>
        <p:nvSpPr>
          <p:cNvPr id="5" name="Footer Placeholder 4">
            <a:extLst>
              <a:ext uri="{FF2B5EF4-FFF2-40B4-BE49-F238E27FC236}">
                <a16:creationId xmlns:a16="http://schemas.microsoft.com/office/drawing/2014/main" id="{B7493049-EC55-4ABD-8F77-F5A84AE384F5}"/>
              </a:ext>
            </a:extLst>
          </p:cNvPr>
          <p:cNvSpPr>
            <a:spLocks noGrp="1"/>
          </p:cNvSpPr>
          <p:nvPr>
            <p:ph type="ftr" sz="quarter" idx="3"/>
          </p:nvPr>
        </p:nvSpPr>
        <p:spPr>
          <a:xfrm>
            <a:off x="7756153" y="6356350"/>
            <a:ext cx="3444109" cy="365125"/>
          </a:xfrm>
          <a:prstGeom prst="rect">
            <a:avLst/>
          </a:prstGeom>
        </p:spPr>
        <p:txBody>
          <a:bodyPr vert="horz" lIns="91440" tIns="45720" rIns="91440" bIns="45720" rtlCol="0" anchor="ctr"/>
          <a:lstStyle>
            <a:lvl1pPr algn="r">
              <a:defRPr sz="1200" b="1" cap="all"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6821B6DF-CCDC-4ED0-A4B2-1512B668F4E3}"/>
              </a:ext>
            </a:extLst>
          </p:cNvPr>
          <p:cNvSpPr>
            <a:spLocks noGrp="1"/>
          </p:cNvSpPr>
          <p:nvPr>
            <p:ph type="sldNum" sz="quarter" idx="4"/>
          </p:nvPr>
        </p:nvSpPr>
        <p:spPr>
          <a:xfrm>
            <a:off x="11200263" y="6356350"/>
            <a:ext cx="523902" cy="365125"/>
          </a:xfrm>
          <a:prstGeom prst="rect">
            <a:avLst/>
          </a:prstGeom>
        </p:spPr>
        <p:txBody>
          <a:bodyPr vert="horz" lIns="91440" tIns="45720" rIns="91440" bIns="45720" rtlCol="0" anchor="ctr"/>
          <a:lstStyle>
            <a:lvl1pPr algn="r">
              <a:defRPr sz="1200" b="1">
                <a:solidFill>
                  <a:schemeClr val="tx1"/>
                </a:solidFill>
              </a:defRPr>
            </a:lvl1pPr>
          </a:lstStyle>
          <a:p>
            <a:fld id="{7C7FAD9F-AEE9-406E-B720-57D2B9DB2816}" type="slidenum">
              <a:rPr lang="en-US" smtClean="0"/>
              <a:t>‹#›</a:t>
            </a:fld>
            <a:endParaRPr lang="en-US"/>
          </a:p>
        </p:txBody>
      </p:sp>
      <p:sp>
        <p:nvSpPr>
          <p:cNvPr id="14" name="Freeform: Shape 13">
            <a:extLst>
              <a:ext uri="{FF2B5EF4-FFF2-40B4-BE49-F238E27FC236}">
                <a16:creationId xmlns:a16="http://schemas.microsoft.com/office/drawing/2014/main" id="{42D2C6CA-56BB-4A08-A1E2-342F83955EDB}"/>
              </a:ext>
            </a:extLst>
          </p:cNvPr>
          <p:cNvSpPr/>
          <p:nvPr/>
        </p:nvSpPr>
        <p:spPr>
          <a:xfrm>
            <a:off x="403284" y="389461"/>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5500 h 6255974"/>
              <a:gd name="connsiteX1" fmla="*/ 11263634 w 11499601"/>
              <a:gd name="connsiteY1" fmla="*/ 16394 h 6255974"/>
              <a:gd name="connsiteX2" fmla="*/ 11499601 w 11499601"/>
              <a:gd name="connsiteY2" fmla="*/ 64794 h 6255974"/>
              <a:gd name="connsiteX3" fmla="*/ 11496115 w 11499601"/>
              <a:gd name="connsiteY3" fmla="*/ 338710 h 6255974"/>
              <a:gd name="connsiteX4" fmla="*/ 11496626 w 11499601"/>
              <a:gd name="connsiteY4" fmla="*/ 807372 h 6255974"/>
              <a:gd name="connsiteX5" fmla="*/ 11482477 w 11499601"/>
              <a:gd name="connsiteY5" fmla="*/ 1840079 h 6255974"/>
              <a:gd name="connsiteX6" fmla="*/ 11478714 w 11499601"/>
              <a:gd name="connsiteY6" fmla="*/ 3525714 h 6255974"/>
              <a:gd name="connsiteX7" fmla="*/ 11419375 w 11499601"/>
              <a:gd name="connsiteY7" fmla="*/ 5987933 h 6255974"/>
              <a:gd name="connsiteX8" fmla="*/ 5959453 w 11499601"/>
              <a:gd name="connsiteY8" fmla="*/ 5978886 h 6255974"/>
              <a:gd name="connsiteX9" fmla="*/ 4858766 w 11499601"/>
              <a:gd name="connsiteY9" fmla="*/ 6005062 h 6255974"/>
              <a:gd name="connsiteX10" fmla="*/ 3239306 w 11499601"/>
              <a:gd name="connsiteY10" fmla="*/ 5978241 h 6255974"/>
              <a:gd name="connsiteX11" fmla="*/ 3217554 w 11499601"/>
              <a:gd name="connsiteY11" fmla="*/ 6011412 h 6255974"/>
              <a:gd name="connsiteX12" fmla="*/ 3219866 w 11499601"/>
              <a:gd name="connsiteY12" fmla="*/ 6255974 h 6255974"/>
              <a:gd name="connsiteX13" fmla="*/ 2870715 w 11499601"/>
              <a:gd name="connsiteY13" fmla="*/ 6061661 h 6255974"/>
              <a:gd name="connsiteX14" fmla="*/ 2785655 w 11499601"/>
              <a:gd name="connsiteY14" fmla="*/ 5978241 h 6255974"/>
              <a:gd name="connsiteX15" fmla="*/ 2301504 w 11499601"/>
              <a:gd name="connsiteY15" fmla="*/ 5973147 h 6255974"/>
              <a:gd name="connsiteX16" fmla="*/ 666073 w 11499601"/>
              <a:gd name="connsiteY16" fmla="*/ 5964071 h 6255974"/>
              <a:gd name="connsiteX17" fmla="*/ 94741 w 11499601"/>
              <a:gd name="connsiteY17" fmla="*/ 5962915 h 6255974"/>
              <a:gd name="connsiteX18" fmla="*/ 37859 w 11499601"/>
              <a:gd name="connsiteY18" fmla="*/ 5881560 h 6255974"/>
              <a:gd name="connsiteX19" fmla="*/ 28975 w 11499601"/>
              <a:gd name="connsiteY19" fmla="*/ 2612388 h 6255974"/>
              <a:gd name="connsiteX20" fmla="*/ 33539 w 11499601"/>
              <a:gd name="connsiteY20" fmla="*/ 65360 h 6255974"/>
              <a:gd name="connsiteX21" fmla="*/ 39830 w 11499601"/>
              <a:gd name="connsiteY21" fmla="*/ 47528 h 6255974"/>
              <a:gd name="connsiteX22" fmla="*/ 88659 w 11499601"/>
              <a:gd name="connsiteY22" fmla="*/ 42782 h 6255974"/>
              <a:gd name="connsiteX23" fmla="*/ 301554 w 11499601"/>
              <a:gd name="connsiteY23" fmla="*/ 42782 h 6255974"/>
              <a:gd name="connsiteX24" fmla="*/ 416464 w 11499601"/>
              <a:gd name="connsiteY24" fmla="*/ 36225 h 6255974"/>
              <a:gd name="connsiteX25" fmla="*/ 907723 w 11499601"/>
              <a:gd name="connsiteY25" fmla="*/ 29769 h 6255974"/>
              <a:gd name="connsiteX26" fmla="*/ 3989089 w 11499601"/>
              <a:gd name="connsiteY26" fmla="*/ 35153 h 6255974"/>
              <a:gd name="connsiteX27" fmla="*/ 9680053 w 11499601"/>
              <a:gd name="connsiteY27" fmla="*/ 5500 h 6255974"/>
              <a:gd name="connsiteX0" fmla="*/ 9680053 w 11499601"/>
              <a:gd name="connsiteY0" fmla="*/ 0 h 6250474"/>
              <a:gd name="connsiteX1" fmla="*/ 11263634 w 11499601"/>
              <a:gd name="connsiteY1" fmla="*/ 10894 h 6250474"/>
              <a:gd name="connsiteX2" fmla="*/ 11499601 w 11499601"/>
              <a:gd name="connsiteY2" fmla="*/ 5929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1172 w 11499601"/>
              <a:gd name="connsiteY3" fmla="*/ 31329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83635" y="5293"/>
                  <a:pt x="11499601" y="39374"/>
                </a:cubicBezTo>
                <a:lnTo>
                  <a:pt x="11491172" y="313290"/>
                </a:lnTo>
                <a:cubicBezTo>
                  <a:pt x="11491342" y="46951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327396992"/>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88" r:id="rId5"/>
    <p:sldLayoutId id="2147483693" r:id="rId6"/>
    <p:sldLayoutId id="2147483689" r:id="rId7"/>
    <p:sldLayoutId id="2147483690" r:id="rId8"/>
    <p:sldLayoutId id="2147483691" r:id="rId9"/>
    <p:sldLayoutId id="2147483692" r:id="rId10"/>
    <p:sldLayoutId id="2147483694" r:id="rId11"/>
  </p:sldLayoutIdLst>
  <p:txStyles>
    <p:titleStyle>
      <a:lvl1pPr algn="l" defTabSz="914400" rtl="0" eaLnBrk="1" latinLnBrk="0" hangingPunct="1">
        <a:lnSpc>
          <a:spcPct val="100000"/>
        </a:lnSpc>
        <a:spcBef>
          <a:spcPct val="0"/>
        </a:spcBef>
        <a:buNone/>
        <a:defRPr sz="4800" b="1" kern="1200" spc="100"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83AF9C6E-31D5-480C-AE10-9BA3E4ED1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descr="A mosaic of colorful geometric shapes">
            <a:extLst>
              <a:ext uri="{FF2B5EF4-FFF2-40B4-BE49-F238E27FC236}">
                <a16:creationId xmlns:a16="http://schemas.microsoft.com/office/drawing/2014/main" id="{FAA91AE8-2E1F-3552-BB01-2548B99E89DC}"/>
              </a:ext>
            </a:extLst>
          </p:cNvPr>
          <p:cNvPicPr>
            <a:picLocks noChangeAspect="1"/>
          </p:cNvPicPr>
          <p:nvPr/>
        </p:nvPicPr>
        <p:blipFill rotWithShape="1">
          <a:blip r:embed="rId2"/>
          <a:srcRect t="9911" r="-3" b="-3"/>
          <a:stretch/>
        </p:blipFill>
        <p:spPr>
          <a:xfrm>
            <a:off x="6876265" y="10"/>
            <a:ext cx="5323369" cy="3428990"/>
          </a:xfrm>
          <a:prstGeom prst="rect">
            <a:avLst/>
          </a:prstGeom>
        </p:spPr>
      </p:pic>
      <p:pic>
        <p:nvPicPr>
          <p:cNvPr id="1028" name="Picture 4" descr="UNICEF Logo, symbol, meaning, history, PNG, brand">
            <a:extLst>
              <a:ext uri="{FF2B5EF4-FFF2-40B4-BE49-F238E27FC236}">
                <a16:creationId xmlns:a16="http://schemas.microsoft.com/office/drawing/2014/main" id="{07D27D0C-9410-6E59-6822-5F1ADA43DCB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993" r="4069"/>
          <a:stretch/>
        </p:blipFill>
        <p:spPr bwMode="auto">
          <a:xfrm>
            <a:off x="6876265" y="3078678"/>
            <a:ext cx="5323369" cy="3429000"/>
          </a:xfrm>
          <a:prstGeom prst="rect">
            <a:avLst/>
          </a:prstGeom>
          <a:noFill/>
          <a:extLst>
            <a:ext uri="{909E8E84-426E-40DD-AFC4-6F175D3DCCD1}">
              <a14:hiddenFill xmlns:a14="http://schemas.microsoft.com/office/drawing/2010/main">
                <a:solidFill>
                  <a:srgbClr val="FFFFFF"/>
                </a:solidFill>
              </a14:hiddenFill>
            </a:ext>
          </a:extLst>
        </p:spPr>
      </p:pic>
      <p:sp>
        <p:nvSpPr>
          <p:cNvPr id="1035" name="Freeform: Shape 1034">
            <a:extLst>
              <a:ext uri="{FF2B5EF4-FFF2-40B4-BE49-F238E27FC236}">
                <a16:creationId xmlns:a16="http://schemas.microsoft.com/office/drawing/2014/main" id="{528DE508-D184-4088-8BAB-9C020595FD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44670" flipH="1" flipV="1">
            <a:off x="823875" y="765100"/>
            <a:ext cx="6127547" cy="4103052"/>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28286"/>
              <a:gd name="connsiteY0" fmla="*/ 732148 h 764381"/>
              <a:gd name="connsiteX1" fmla="*/ 373741 w 828286"/>
              <a:gd name="connsiteY1" fmla="*/ 758094 h 764381"/>
              <a:gd name="connsiteX2" fmla="*/ 812900 w 828286"/>
              <a:gd name="connsiteY2" fmla="*/ 492334 h 764381"/>
              <a:gd name="connsiteX3" fmla="*/ 588282 w 828286"/>
              <a:gd name="connsiteY3" fmla="*/ 3783 h 764381"/>
              <a:gd name="connsiteX4" fmla="*/ 73018 w 828286"/>
              <a:gd name="connsiteY4" fmla="*/ 317689 h 764381"/>
              <a:gd name="connsiteX5" fmla="*/ 56596 w 828286"/>
              <a:gd name="connsiteY5" fmla="*/ 631100 h 764381"/>
              <a:gd name="connsiteX6" fmla="*/ 0 w 828286"/>
              <a:gd name="connsiteY6" fmla="*/ 732148 h 764381"/>
              <a:gd name="connsiteX0" fmla="*/ 0 w 826062"/>
              <a:gd name="connsiteY0" fmla="*/ 732981 h 765214"/>
              <a:gd name="connsiteX1" fmla="*/ 373741 w 826062"/>
              <a:gd name="connsiteY1" fmla="*/ 758927 h 765214"/>
              <a:gd name="connsiteX2" fmla="*/ 812900 w 826062"/>
              <a:gd name="connsiteY2" fmla="*/ 493167 h 765214"/>
              <a:gd name="connsiteX3" fmla="*/ 578202 w 826062"/>
              <a:gd name="connsiteY3" fmla="*/ 3687 h 765214"/>
              <a:gd name="connsiteX4" fmla="*/ 73018 w 826062"/>
              <a:gd name="connsiteY4" fmla="*/ 318522 h 765214"/>
              <a:gd name="connsiteX5" fmla="*/ 56596 w 826062"/>
              <a:gd name="connsiteY5" fmla="*/ 631933 h 765214"/>
              <a:gd name="connsiteX6" fmla="*/ 0 w 826062"/>
              <a:gd name="connsiteY6" fmla="*/ 732981 h 765214"/>
              <a:gd name="connsiteX0" fmla="*/ 0 w 814638"/>
              <a:gd name="connsiteY0" fmla="*/ 732981 h 772840"/>
              <a:gd name="connsiteX1" fmla="*/ 373741 w 814638"/>
              <a:gd name="connsiteY1" fmla="*/ 758927 h 772840"/>
              <a:gd name="connsiteX2" fmla="*/ 799401 w 814638"/>
              <a:gd name="connsiteY2" fmla="*/ 498244 h 772840"/>
              <a:gd name="connsiteX3" fmla="*/ 578202 w 814638"/>
              <a:gd name="connsiteY3" fmla="*/ 3687 h 772840"/>
              <a:gd name="connsiteX4" fmla="*/ 73018 w 814638"/>
              <a:gd name="connsiteY4" fmla="*/ 318522 h 772840"/>
              <a:gd name="connsiteX5" fmla="*/ 56596 w 814638"/>
              <a:gd name="connsiteY5" fmla="*/ 631933 h 772840"/>
              <a:gd name="connsiteX6" fmla="*/ 0 w 814638"/>
              <a:gd name="connsiteY6" fmla="*/ 732981 h 772840"/>
              <a:gd name="connsiteX0" fmla="*/ 0 w 814638"/>
              <a:gd name="connsiteY0" fmla="*/ 732981 h 772840"/>
              <a:gd name="connsiteX1" fmla="*/ 373741 w 814638"/>
              <a:gd name="connsiteY1" fmla="*/ 758927 h 772840"/>
              <a:gd name="connsiteX2" fmla="*/ 799401 w 814638"/>
              <a:gd name="connsiteY2" fmla="*/ 498244 h 772840"/>
              <a:gd name="connsiteX3" fmla="*/ 578202 w 814638"/>
              <a:gd name="connsiteY3" fmla="*/ 3687 h 772840"/>
              <a:gd name="connsiteX4" fmla="*/ 73018 w 814638"/>
              <a:gd name="connsiteY4" fmla="*/ 318522 h 772840"/>
              <a:gd name="connsiteX5" fmla="*/ 56868 w 814638"/>
              <a:gd name="connsiteY5" fmla="*/ 572436 h 772840"/>
              <a:gd name="connsiteX6" fmla="*/ 0 w 814638"/>
              <a:gd name="connsiteY6" fmla="*/ 732981 h 772840"/>
              <a:gd name="connsiteX0" fmla="*/ 0 w 796857"/>
              <a:gd name="connsiteY0" fmla="*/ 689320 h 765646"/>
              <a:gd name="connsiteX1" fmla="*/ 355960 w 796857"/>
              <a:gd name="connsiteY1" fmla="*/ 758927 h 765646"/>
              <a:gd name="connsiteX2" fmla="*/ 781620 w 796857"/>
              <a:gd name="connsiteY2" fmla="*/ 498244 h 765646"/>
              <a:gd name="connsiteX3" fmla="*/ 560421 w 796857"/>
              <a:gd name="connsiteY3" fmla="*/ 3687 h 765646"/>
              <a:gd name="connsiteX4" fmla="*/ 55237 w 796857"/>
              <a:gd name="connsiteY4" fmla="*/ 318522 h 765646"/>
              <a:gd name="connsiteX5" fmla="*/ 39087 w 796857"/>
              <a:gd name="connsiteY5" fmla="*/ 572436 h 765646"/>
              <a:gd name="connsiteX6" fmla="*/ 0 w 796857"/>
              <a:gd name="connsiteY6" fmla="*/ 689320 h 765646"/>
              <a:gd name="connsiteX0" fmla="*/ 0 w 795507"/>
              <a:gd name="connsiteY0" fmla="*/ 689320 h 775272"/>
              <a:gd name="connsiteX1" fmla="*/ 374922 w 795507"/>
              <a:gd name="connsiteY1" fmla="*/ 769103 h 775272"/>
              <a:gd name="connsiteX2" fmla="*/ 781620 w 795507"/>
              <a:gd name="connsiteY2" fmla="*/ 498244 h 775272"/>
              <a:gd name="connsiteX3" fmla="*/ 560421 w 795507"/>
              <a:gd name="connsiteY3" fmla="*/ 3687 h 775272"/>
              <a:gd name="connsiteX4" fmla="*/ 55237 w 795507"/>
              <a:gd name="connsiteY4" fmla="*/ 318522 h 775272"/>
              <a:gd name="connsiteX5" fmla="*/ 39087 w 795507"/>
              <a:gd name="connsiteY5" fmla="*/ 572436 h 775272"/>
              <a:gd name="connsiteX6" fmla="*/ 0 w 795507"/>
              <a:gd name="connsiteY6" fmla="*/ 689320 h 775272"/>
              <a:gd name="connsiteX0" fmla="*/ 0 w 777971"/>
              <a:gd name="connsiteY0" fmla="*/ 689320 h 774153"/>
              <a:gd name="connsiteX1" fmla="*/ 374922 w 777971"/>
              <a:gd name="connsiteY1" fmla="*/ 769103 h 774153"/>
              <a:gd name="connsiteX2" fmla="*/ 759830 w 777971"/>
              <a:gd name="connsiteY2" fmla="*/ 520993 h 774153"/>
              <a:gd name="connsiteX3" fmla="*/ 560421 w 777971"/>
              <a:gd name="connsiteY3" fmla="*/ 3687 h 774153"/>
              <a:gd name="connsiteX4" fmla="*/ 55237 w 777971"/>
              <a:gd name="connsiteY4" fmla="*/ 318522 h 774153"/>
              <a:gd name="connsiteX5" fmla="*/ 39087 w 777971"/>
              <a:gd name="connsiteY5" fmla="*/ 572436 h 774153"/>
              <a:gd name="connsiteX6" fmla="*/ 0 w 777971"/>
              <a:gd name="connsiteY6" fmla="*/ 689320 h 774153"/>
              <a:gd name="connsiteX0" fmla="*/ 0 w 775780"/>
              <a:gd name="connsiteY0" fmla="*/ 685716 h 770549"/>
              <a:gd name="connsiteX1" fmla="*/ 374922 w 775780"/>
              <a:gd name="connsiteY1" fmla="*/ 765499 h 770549"/>
              <a:gd name="connsiteX2" fmla="*/ 759830 w 775780"/>
              <a:gd name="connsiteY2" fmla="*/ 517389 h 770549"/>
              <a:gd name="connsiteX3" fmla="*/ 552817 w 775780"/>
              <a:gd name="connsiteY3" fmla="*/ 4123 h 770549"/>
              <a:gd name="connsiteX4" fmla="*/ 55237 w 775780"/>
              <a:gd name="connsiteY4" fmla="*/ 314918 h 770549"/>
              <a:gd name="connsiteX5" fmla="*/ 39087 w 775780"/>
              <a:gd name="connsiteY5" fmla="*/ 568832 h 770549"/>
              <a:gd name="connsiteX6" fmla="*/ 0 w 775780"/>
              <a:gd name="connsiteY6" fmla="*/ 685716 h 770549"/>
              <a:gd name="connsiteX0" fmla="*/ 0 w 775780"/>
              <a:gd name="connsiteY0" fmla="*/ 686281 h 771114"/>
              <a:gd name="connsiteX1" fmla="*/ 374922 w 775780"/>
              <a:gd name="connsiteY1" fmla="*/ 766064 h 771114"/>
              <a:gd name="connsiteX2" fmla="*/ 759830 w 775780"/>
              <a:gd name="connsiteY2" fmla="*/ 517954 h 771114"/>
              <a:gd name="connsiteX3" fmla="*/ 552817 w 775780"/>
              <a:gd name="connsiteY3" fmla="*/ 4688 h 771114"/>
              <a:gd name="connsiteX4" fmla="*/ 66771 w 775780"/>
              <a:gd name="connsiteY4" fmla="*/ 310752 h 771114"/>
              <a:gd name="connsiteX5" fmla="*/ 39087 w 775780"/>
              <a:gd name="connsiteY5" fmla="*/ 569397 h 771114"/>
              <a:gd name="connsiteX6" fmla="*/ 0 w 775780"/>
              <a:gd name="connsiteY6" fmla="*/ 686281 h 771114"/>
              <a:gd name="connsiteX0" fmla="*/ 0 w 775780"/>
              <a:gd name="connsiteY0" fmla="*/ 686281 h 771114"/>
              <a:gd name="connsiteX1" fmla="*/ 374922 w 775780"/>
              <a:gd name="connsiteY1" fmla="*/ 766064 h 771114"/>
              <a:gd name="connsiteX2" fmla="*/ 759830 w 775780"/>
              <a:gd name="connsiteY2" fmla="*/ 517954 h 771114"/>
              <a:gd name="connsiteX3" fmla="*/ 552817 w 775780"/>
              <a:gd name="connsiteY3" fmla="*/ 4688 h 771114"/>
              <a:gd name="connsiteX4" fmla="*/ 66771 w 775780"/>
              <a:gd name="connsiteY4" fmla="*/ 310752 h 771114"/>
              <a:gd name="connsiteX5" fmla="*/ 39087 w 775780"/>
              <a:gd name="connsiteY5" fmla="*/ 569397 h 771114"/>
              <a:gd name="connsiteX6" fmla="*/ 0 w 775780"/>
              <a:gd name="connsiteY6" fmla="*/ 686281 h 771114"/>
              <a:gd name="connsiteX0" fmla="*/ 0 w 775780"/>
              <a:gd name="connsiteY0" fmla="*/ 686281 h 771114"/>
              <a:gd name="connsiteX1" fmla="*/ 374922 w 775780"/>
              <a:gd name="connsiteY1" fmla="*/ 766064 h 771114"/>
              <a:gd name="connsiteX2" fmla="*/ 759830 w 775780"/>
              <a:gd name="connsiteY2" fmla="*/ 517954 h 771114"/>
              <a:gd name="connsiteX3" fmla="*/ 552817 w 775780"/>
              <a:gd name="connsiteY3" fmla="*/ 4688 h 771114"/>
              <a:gd name="connsiteX4" fmla="*/ 66771 w 775780"/>
              <a:gd name="connsiteY4" fmla="*/ 310752 h 771114"/>
              <a:gd name="connsiteX5" fmla="*/ 46691 w 775780"/>
              <a:gd name="connsiteY5" fmla="*/ 565357 h 771114"/>
              <a:gd name="connsiteX6" fmla="*/ 0 w 775780"/>
              <a:gd name="connsiteY6" fmla="*/ 686281 h 771114"/>
              <a:gd name="connsiteX0" fmla="*/ 0 w 775780"/>
              <a:gd name="connsiteY0" fmla="*/ 686281 h 771114"/>
              <a:gd name="connsiteX1" fmla="*/ 374922 w 775780"/>
              <a:gd name="connsiteY1" fmla="*/ 766064 h 771114"/>
              <a:gd name="connsiteX2" fmla="*/ 759830 w 775780"/>
              <a:gd name="connsiteY2" fmla="*/ 517954 h 771114"/>
              <a:gd name="connsiteX3" fmla="*/ 552817 w 775780"/>
              <a:gd name="connsiteY3" fmla="*/ 4688 h 771114"/>
              <a:gd name="connsiteX4" fmla="*/ 66771 w 775780"/>
              <a:gd name="connsiteY4" fmla="*/ 310752 h 771114"/>
              <a:gd name="connsiteX5" fmla="*/ 46691 w 775780"/>
              <a:gd name="connsiteY5" fmla="*/ 565357 h 771114"/>
              <a:gd name="connsiteX6" fmla="*/ 0 w 775780"/>
              <a:gd name="connsiteY6" fmla="*/ 686281 h 771114"/>
              <a:gd name="connsiteX0" fmla="*/ 0 w 775780"/>
              <a:gd name="connsiteY0" fmla="*/ 686281 h 771114"/>
              <a:gd name="connsiteX1" fmla="*/ 374922 w 775780"/>
              <a:gd name="connsiteY1" fmla="*/ 766064 h 771114"/>
              <a:gd name="connsiteX2" fmla="*/ 759830 w 775780"/>
              <a:gd name="connsiteY2" fmla="*/ 517954 h 771114"/>
              <a:gd name="connsiteX3" fmla="*/ 552817 w 775780"/>
              <a:gd name="connsiteY3" fmla="*/ 4688 h 771114"/>
              <a:gd name="connsiteX4" fmla="*/ 66771 w 775780"/>
              <a:gd name="connsiteY4" fmla="*/ 310752 h 771114"/>
              <a:gd name="connsiteX5" fmla="*/ 47378 w 775780"/>
              <a:gd name="connsiteY5" fmla="*/ 551725 h 771114"/>
              <a:gd name="connsiteX6" fmla="*/ 0 w 775780"/>
              <a:gd name="connsiteY6" fmla="*/ 686281 h 771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75780" h="771114">
                <a:moveTo>
                  <a:pt x="0" y="686281"/>
                </a:moveTo>
                <a:cubicBezTo>
                  <a:pt x="133360" y="696616"/>
                  <a:pt x="248284" y="794118"/>
                  <a:pt x="374922" y="766064"/>
                </a:cubicBezTo>
                <a:cubicBezTo>
                  <a:pt x="501560" y="738010"/>
                  <a:pt x="730181" y="644850"/>
                  <a:pt x="759830" y="517954"/>
                </a:cubicBezTo>
                <a:cubicBezTo>
                  <a:pt x="789479" y="391058"/>
                  <a:pt x="804467" y="50313"/>
                  <a:pt x="552817" y="4688"/>
                </a:cubicBezTo>
                <a:cubicBezTo>
                  <a:pt x="457090" y="-2455"/>
                  <a:pt x="101347" y="-40149"/>
                  <a:pt x="66771" y="310752"/>
                </a:cubicBezTo>
                <a:cubicBezTo>
                  <a:pt x="60690" y="417990"/>
                  <a:pt x="55238" y="487001"/>
                  <a:pt x="47378" y="551725"/>
                </a:cubicBezTo>
                <a:cubicBezTo>
                  <a:pt x="47855" y="623448"/>
                  <a:pt x="0" y="686281"/>
                  <a:pt x="0" y="686281"/>
                </a:cubicBezTo>
                <a:close/>
              </a:path>
            </a:pathLst>
          </a:custGeom>
          <a:solidFill>
            <a:schemeClr val="bg1"/>
          </a:solidFill>
          <a:ln w="19050" cap="flat">
            <a:noFill/>
            <a:prstDash val="solid"/>
            <a:miter/>
          </a:ln>
        </p:spPr>
        <p:txBody>
          <a:bodyPr rtlCol="0" anchor="ctr"/>
          <a:lstStyle/>
          <a:p>
            <a:endParaRPr lang="en-US"/>
          </a:p>
        </p:txBody>
      </p:sp>
      <p:sp>
        <p:nvSpPr>
          <p:cNvPr id="3" name="Subtitle 2">
            <a:extLst>
              <a:ext uri="{FF2B5EF4-FFF2-40B4-BE49-F238E27FC236}">
                <a16:creationId xmlns:a16="http://schemas.microsoft.com/office/drawing/2014/main" id="{80012820-8A17-C2F6-817F-E28C38A3F109}"/>
              </a:ext>
            </a:extLst>
          </p:cNvPr>
          <p:cNvSpPr>
            <a:spLocks noGrp="1"/>
          </p:cNvSpPr>
          <p:nvPr>
            <p:ph type="subTitle" idx="1"/>
          </p:nvPr>
        </p:nvSpPr>
        <p:spPr>
          <a:xfrm>
            <a:off x="1367173" y="2111121"/>
            <a:ext cx="4793675" cy="967557"/>
          </a:xfrm>
        </p:spPr>
        <p:txBody>
          <a:bodyPr anchor="t">
            <a:normAutofit/>
          </a:bodyPr>
          <a:lstStyle/>
          <a:p>
            <a:pPr algn="ctr"/>
            <a:r>
              <a:rPr lang="en-GB" sz="5400" dirty="0"/>
              <a:t>What are Children’s rights?</a:t>
            </a:r>
          </a:p>
        </p:txBody>
      </p:sp>
      <p:sp>
        <p:nvSpPr>
          <p:cNvPr id="1037" name="Freeform: Shape 1036">
            <a:extLst>
              <a:ext uri="{FF2B5EF4-FFF2-40B4-BE49-F238E27FC236}">
                <a16:creationId xmlns:a16="http://schemas.microsoft.com/office/drawing/2014/main" id="{1F2E74FC-BADD-445F-AD39-2EECD522EA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44670" flipH="1" flipV="1">
            <a:off x="890785" y="823340"/>
            <a:ext cx="6127547" cy="4103052"/>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28286"/>
              <a:gd name="connsiteY0" fmla="*/ 732148 h 764381"/>
              <a:gd name="connsiteX1" fmla="*/ 373741 w 828286"/>
              <a:gd name="connsiteY1" fmla="*/ 758094 h 764381"/>
              <a:gd name="connsiteX2" fmla="*/ 812900 w 828286"/>
              <a:gd name="connsiteY2" fmla="*/ 492334 h 764381"/>
              <a:gd name="connsiteX3" fmla="*/ 588282 w 828286"/>
              <a:gd name="connsiteY3" fmla="*/ 3783 h 764381"/>
              <a:gd name="connsiteX4" fmla="*/ 73018 w 828286"/>
              <a:gd name="connsiteY4" fmla="*/ 317689 h 764381"/>
              <a:gd name="connsiteX5" fmla="*/ 56596 w 828286"/>
              <a:gd name="connsiteY5" fmla="*/ 631100 h 764381"/>
              <a:gd name="connsiteX6" fmla="*/ 0 w 828286"/>
              <a:gd name="connsiteY6" fmla="*/ 732148 h 764381"/>
              <a:gd name="connsiteX0" fmla="*/ 0 w 826062"/>
              <a:gd name="connsiteY0" fmla="*/ 732981 h 765214"/>
              <a:gd name="connsiteX1" fmla="*/ 373741 w 826062"/>
              <a:gd name="connsiteY1" fmla="*/ 758927 h 765214"/>
              <a:gd name="connsiteX2" fmla="*/ 812900 w 826062"/>
              <a:gd name="connsiteY2" fmla="*/ 493167 h 765214"/>
              <a:gd name="connsiteX3" fmla="*/ 578202 w 826062"/>
              <a:gd name="connsiteY3" fmla="*/ 3687 h 765214"/>
              <a:gd name="connsiteX4" fmla="*/ 73018 w 826062"/>
              <a:gd name="connsiteY4" fmla="*/ 318522 h 765214"/>
              <a:gd name="connsiteX5" fmla="*/ 56596 w 826062"/>
              <a:gd name="connsiteY5" fmla="*/ 631933 h 765214"/>
              <a:gd name="connsiteX6" fmla="*/ 0 w 826062"/>
              <a:gd name="connsiteY6" fmla="*/ 732981 h 765214"/>
              <a:gd name="connsiteX0" fmla="*/ 0 w 814638"/>
              <a:gd name="connsiteY0" fmla="*/ 732981 h 772840"/>
              <a:gd name="connsiteX1" fmla="*/ 373741 w 814638"/>
              <a:gd name="connsiteY1" fmla="*/ 758927 h 772840"/>
              <a:gd name="connsiteX2" fmla="*/ 799401 w 814638"/>
              <a:gd name="connsiteY2" fmla="*/ 498244 h 772840"/>
              <a:gd name="connsiteX3" fmla="*/ 578202 w 814638"/>
              <a:gd name="connsiteY3" fmla="*/ 3687 h 772840"/>
              <a:gd name="connsiteX4" fmla="*/ 73018 w 814638"/>
              <a:gd name="connsiteY4" fmla="*/ 318522 h 772840"/>
              <a:gd name="connsiteX5" fmla="*/ 56596 w 814638"/>
              <a:gd name="connsiteY5" fmla="*/ 631933 h 772840"/>
              <a:gd name="connsiteX6" fmla="*/ 0 w 814638"/>
              <a:gd name="connsiteY6" fmla="*/ 732981 h 772840"/>
              <a:gd name="connsiteX0" fmla="*/ 0 w 814638"/>
              <a:gd name="connsiteY0" fmla="*/ 732981 h 772840"/>
              <a:gd name="connsiteX1" fmla="*/ 373741 w 814638"/>
              <a:gd name="connsiteY1" fmla="*/ 758927 h 772840"/>
              <a:gd name="connsiteX2" fmla="*/ 799401 w 814638"/>
              <a:gd name="connsiteY2" fmla="*/ 498244 h 772840"/>
              <a:gd name="connsiteX3" fmla="*/ 578202 w 814638"/>
              <a:gd name="connsiteY3" fmla="*/ 3687 h 772840"/>
              <a:gd name="connsiteX4" fmla="*/ 73018 w 814638"/>
              <a:gd name="connsiteY4" fmla="*/ 318522 h 772840"/>
              <a:gd name="connsiteX5" fmla="*/ 56868 w 814638"/>
              <a:gd name="connsiteY5" fmla="*/ 572436 h 772840"/>
              <a:gd name="connsiteX6" fmla="*/ 0 w 814638"/>
              <a:gd name="connsiteY6" fmla="*/ 732981 h 772840"/>
              <a:gd name="connsiteX0" fmla="*/ 0 w 796857"/>
              <a:gd name="connsiteY0" fmla="*/ 689320 h 765646"/>
              <a:gd name="connsiteX1" fmla="*/ 355960 w 796857"/>
              <a:gd name="connsiteY1" fmla="*/ 758927 h 765646"/>
              <a:gd name="connsiteX2" fmla="*/ 781620 w 796857"/>
              <a:gd name="connsiteY2" fmla="*/ 498244 h 765646"/>
              <a:gd name="connsiteX3" fmla="*/ 560421 w 796857"/>
              <a:gd name="connsiteY3" fmla="*/ 3687 h 765646"/>
              <a:gd name="connsiteX4" fmla="*/ 55237 w 796857"/>
              <a:gd name="connsiteY4" fmla="*/ 318522 h 765646"/>
              <a:gd name="connsiteX5" fmla="*/ 39087 w 796857"/>
              <a:gd name="connsiteY5" fmla="*/ 572436 h 765646"/>
              <a:gd name="connsiteX6" fmla="*/ 0 w 796857"/>
              <a:gd name="connsiteY6" fmla="*/ 689320 h 765646"/>
              <a:gd name="connsiteX0" fmla="*/ 0 w 795507"/>
              <a:gd name="connsiteY0" fmla="*/ 689320 h 775272"/>
              <a:gd name="connsiteX1" fmla="*/ 374922 w 795507"/>
              <a:gd name="connsiteY1" fmla="*/ 769103 h 775272"/>
              <a:gd name="connsiteX2" fmla="*/ 781620 w 795507"/>
              <a:gd name="connsiteY2" fmla="*/ 498244 h 775272"/>
              <a:gd name="connsiteX3" fmla="*/ 560421 w 795507"/>
              <a:gd name="connsiteY3" fmla="*/ 3687 h 775272"/>
              <a:gd name="connsiteX4" fmla="*/ 55237 w 795507"/>
              <a:gd name="connsiteY4" fmla="*/ 318522 h 775272"/>
              <a:gd name="connsiteX5" fmla="*/ 39087 w 795507"/>
              <a:gd name="connsiteY5" fmla="*/ 572436 h 775272"/>
              <a:gd name="connsiteX6" fmla="*/ 0 w 795507"/>
              <a:gd name="connsiteY6" fmla="*/ 689320 h 775272"/>
              <a:gd name="connsiteX0" fmla="*/ 0 w 777971"/>
              <a:gd name="connsiteY0" fmla="*/ 689320 h 774153"/>
              <a:gd name="connsiteX1" fmla="*/ 374922 w 777971"/>
              <a:gd name="connsiteY1" fmla="*/ 769103 h 774153"/>
              <a:gd name="connsiteX2" fmla="*/ 759830 w 777971"/>
              <a:gd name="connsiteY2" fmla="*/ 520993 h 774153"/>
              <a:gd name="connsiteX3" fmla="*/ 560421 w 777971"/>
              <a:gd name="connsiteY3" fmla="*/ 3687 h 774153"/>
              <a:gd name="connsiteX4" fmla="*/ 55237 w 777971"/>
              <a:gd name="connsiteY4" fmla="*/ 318522 h 774153"/>
              <a:gd name="connsiteX5" fmla="*/ 39087 w 777971"/>
              <a:gd name="connsiteY5" fmla="*/ 572436 h 774153"/>
              <a:gd name="connsiteX6" fmla="*/ 0 w 777971"/>
              <a:gd name="connsiteY6" fmla="*/ 689320 h 774153"/>
              <a:gd name="connsiteX0" fmla="*/ 0 w 775780"/>
              <a:gd name="connsiteY0" fmla="*/ 685716 h 770549"/>
              <a:gd name="connsiteX1" fmla="*/ 374922 w 775780"/>
              <a:gd name="connsiteY1" fmla="*/ 765499 h 770549"/>
              <a:gd name="connsiteX2" fmla="*/ 759830 w 775780"/>
              <a:gd name="connsiteY2" fmla="*/ 517389 h 770549"/>
              <a:gd name="connsiteX3" fmla="*/ 552817 w 775780"/>
              <a:gd name="connsiteY3" fmla="*/ 4123 h 770549"/>
              <a:gd name="connsiteX4" fmla="*/ 55237 w 775780"/>
              <a:gd name="connsiteY4" fmla="*/ 314918 h 770549"/>
              <a:gd name="connsiteX5" fmla="*/ 39087 w 775780"/>
              <a:gd name="connsiteY5" fmla="*/ 568832 h 770549"/>
              <a:gd name="connsiteX6" fmla="*/ 0 w 775780"/>
              <a:gd name="connsiteY6" fmla="*/ 685716 h 770549"/>
              <a:gd name="connsiteX0" fmla="*/ 0 w 775780"/>
              <a:gd name="connsiteY0" fmla="*/ 686281 h 771114"/>
              <a:gd name="connsiteX1" fmla="*/ 374922 w 775780"/>
              <a:gd name="connsiteY1" fmla="*/ 766064 h 771114"/>
              <a:gd name="connsiteX2" fmla="*/ 759830 w 775780"/>
              <a:gd name="connsiteY2" fmla="*/ 517954 h 771114"/>
              <a:gd name="connsiteX3" fmla="*/ 552817 w 775780"/>
              <a:gd name="connsiteY3" fmla="*/ 4688 h 771114"/>
              <a:gd name="connsiteX4" fmla="*/ 66771 w 775780"/>
              <a:gd name="connsiteY4" fmla="*/ 310752 h 771114"/>
              <a:gd name="connsiteX5" fmla="*/ 39087 w 775780"/>
              <a:gd name="connsiteY5" fmla="*/ 569397 h 771114"/>
              <a:gd name="connsiteX6" fmla="*/ 0 w 775780"/>
              <a:gd name="connsiteY6" fmla="*/ 686281 h 771114"/>
              <a:gd name="connsiteX0" fmla="*/ 0 w 775780"/>
              <a:gd name="connsiteY0" fmla="*/ 686281 h 771114"/>
              <a:gd name="connsiteX1" fmla="*/ 374922 w 775780"/>
              <a:gd name="connsiteY1" fmla="*/ 766064 h 771114"/>
              <a:gd name="connsiteX2" fmla="*/ 759830 w 775780"/>
              <a:gd name="connsiteY2" fmla="*/ 517954 h 771114"/>
              <a:gd name="connsiteX3" fmla="*/ 552817 w 775780"/>
              <a:gd name="connsiteY3" fmla="*/ 4688 h 771114"/>
              <a:gd name="connsiteX4" fmla="*/ 66771 w 775780"/>
              <a:gd name="connsiteY4" fmla="*/ 310752 h 771114"/>
              <a:gd name="connsiteX5" fmla="*/ 39087 w 775780"/>
              <a:gd name="connsiteY5" fmla="*/ 569397 h 771114"/>
              <a:gd name="connsiteX6" fmla="*/ 0 w 775780"/>
              <a:gd name="connsiteY6" fmla="*/ 686281 h 771114"/>
              <a:gd name="connsiteX0" fmla="*/ 0 w 775780"/>
              <a:gd name="connsiteY0" fmla="*/ 686281 h 771114"/>
              <a:gd name="connsiteX1" fmla="*/ 374922 w 775780"/>
              <a:gd name="connsiteY1" fmla="*/ 766064 h 771114"/>
              <a:gd name="connsiteX2" fmla="*/ 759830 w 775780"/>
              <a:gd name="connsiteY2" fmla="*/ 517954 h 771114"/>
              <a:gd name="connsiteX3" fmla="*/ 552817 w 775780"/>
              <a:gd name="connsiteY3" fmla="*/ 4688 h 771114"/>
              <a:gd name="connsiteX4" fmla="*/ 66771 w 775780"/>
              <a:gd name="connsiteY4" fmla="*/ 310752 h 771114"/>
              <a:gd name="connsiteX5" fmla="*/ 46691 w 775780"/>
              <a:gd name="connsiteY5" fmla="*/ 565357 h 771114"/>
              <a:gd name="connsiteX6" fmla="*/ 0 w 775780"/>
              <a:gd name="connsiteY6" fmla="*/ 686281 h 771114"/>
              <a:gd name="connsiteX0" fmla="*/ 0 w 775780"/>
              <a:gd name="connsiteY0" fmla="*/ 686281 h 771114"/>
              <a:gd name="connsiteX1" fmla="*/ 374922 w 775780"/>
              <a:gd name="connsiteY1" fmla="*/ 766064 h 771114"/>
              <a:gd name="connsiteX2" fmla="*/ 759830 w 775780"/>
              <a:gd name="connsiteY2" fmla="*/ 517954 h 771114"/>
              <a:gd name="connsiteX3" fmla="*/ 552817 w 775780"/>
              <a:gd name="connsiteY3" fmla="*/ 4688 h 771114"/>
              <a:gd name="connsiteX4" fmla="*/ 66771 w 775780"/>
              <a:gd name="connsiteY4" fmla="*/ 310752 h 771114"/>
              <a:gd name="connsiteX5" fmla="*/ 46691 w 775780"/>
              <a:gd name="connsiteY5" fmla="*/ 565357 h 771114"/>
              <a:gd name="connsiteX6" fmla="*/ 0 w 775780"/>
              <a:gd name="connsiteY6" fmla="*/ 686281 h 771114"/>
              <a:gd name="connsiteX0" fmla="*/ 0 w 775780"/>
              <a:gd name="connsiteY0" fmla="*/ 686281 h 771114"/>
              <a:gd name="connsiteX1" fmla="*/ 374922 w 775780"/>
              <a:gd name="connsiteY1" fmla="*/ 766064 h 771114"/>
              <a:gd name="connsiteX2" fmla="*/ 759830 w 775780"/>
              <a:gd name="connsiteY2" fmla="*/ 517954 h 771114"/>
              <a:gd name="connsiteX3" fmla="*/ 552817 w 775780"/>
              <a:gd name="connsiteY3" fmla="*/ 4688 h 771114"/>
              <a:gd name="connsiteX4" fmla="*/ 66771 w 775780"/>
              <a:gd name="connsiteY4" fmla="*/ 310752 h 771114"/>
              <a:gd name="connsiteX5" fmla="*/ 47378 w 775780"/>
              <a:gd name="connsiteY5" fmla="*/ 551725 h 771114"/>
              <a:gd name="connsiteX6" fmla="*/ 0 w 775780"/>
              <a:gd name="connsiteY6" fmla="*/ 686281 h 771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75780" h="771114">
                <a:moveTo>
                  <a:pt x="0" y="686281"/>
                </a:moveTo>
                <a:cubicBezTo>
                  <a:pt x="133360" y="696616"/>
                  <a:pt x="248284" y="794118"/>
                  <a:pt x="374922" y="766064"/>
                </a:cubicBezTo>
                <a:cubicBezTo>
                  <a:pt x="501560" y="738010"/>
                  <a:pt x="730181" y="644850"/>
                  <a:pt x="759830" y="517954"/>
                </a:cubicBezTo>
                <a:cubicBezTo>
                  <a:pt x="789479" y="391058"/>
                  <a:pt x="804467" y="50313"/>
                  <a:pt x="552817" y="4688"/>
                </a:cubicBezTo>
                <a:cubicBezTo>
                  <a:pt x="457090" y="-2455"/>
                  <a:pt x="101347" y="-40149"/>
                  <a:pt x="66771" y="310752"/>
                </a:cubicBezTo>
                <a:cubicBezTo>
                  <a:pt x="60690" y="417990"/>
                  <a:pt x="55238" y="487001"/>
                  <a:pt x="47378" y="551725"/>
                </a:cubicBezTo>
                <a:cubicBezTo>
                  <a:pt x="47855" y="623448"/>
                  <a:pt x="0" y="686281"/>
                  <a:pt x="0" y="686281"/>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3659719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A28A06-1D06-E45B-3ABA-3520B232FE92}"/>
              </a:ext>
            </a:extLst>
          </p:cNvPr>
          <p:cNvSpPr>
            <a:spLocks noGrp="1"/>
          </p:cNvSpPr>
          <p:nvPr>
            <p:ph type="title"/>
          </p:nvPr>
        </p:nvSpPr>
        <p:spPr>
          <a:xfrm>
            <a:off x="1720305" y="416560"/>
            <a:ext cx="8751389" cy="2051729"/>
          </a:xfrm>
        </p:spPr>
        <p:txBody>
          <a:bodyPr/>
          <a:lstStyle/>
          <a:p>
            <a:r>
              <a:rPr lang="en-GB" dirty="0"/>
              <a:t>Un convention of the Rights of the child</a:t>
            </a:r>
          </a:p>
        </p:txBody>
      </p:sp>
      <p:sp>
        <p:nvSpPr>
          <p:cNvPr id="3" name="Text Placeholder 2">
            <a:extLst>
              <a:ext uri="{FF2B5EF4-FFF2-40B4-BE49-F238E27FC236}">
                <a16:creationId xmlns:a16="http://schemas.microsoft.com/office/drawing/2014/main" id="{8E33C32D-75C5-68F2-F60D-B736228D4341}"/>
              </a:ext>
            </a:extLst>
          </p:cNvPr>
          <p:cNvSpPr>
            <a:spLocks noGrp="1"/>
          </p:cNvSpPr>
          <p:nvPr>
            <p:ph type="body" idx="1"/>
          </p:nvPr>
        </p:nvSpPr>
        <p:spPr>
          <a:xfrm>
            <a:off x="640079" y="4895572"/>
            <a:ext cx="7020017" cy="1286020"/>
          </a:xfrm>
        </p:spPr>
        <p:txBody>
          <a:bodyPr>
            <a:normAutofit fontScale="77500" lnSpcReduction="20000"/>
          </a:bodyPr>
          <a:lstStyle/>
          <a:p>
            <a:r>
              <a:rPr lang="en-US" sz="2300" b="0" i="0" dirty="0">
                <a:solidFill>
                  <a:srgbClr val="1E1E1E"/>
                </a:solidFill>
                <a:effectLst/>
                <a:highlight>
                  <a:srgbClr val="FFFFFF"/>
                </a:highlight>
                <a:latin typeface="Roboto" panose="02000000000000000000" pitchFamily="2" charset="0"/>
              </a:rPr>
              <a:t>Every child has rights “without discrimination of any kind, irrespective of the child’s or his or her parent’s or legal guardian’s race, </a:t>
            </a:r>
            <a:r>
              <a:rPr lang="en-US" sz="2300" b="0" i="0" dirty="0" err="1">
                <a:solidFill>
                  <a:srgbClr val="1E1E1E"/>
                </a:solidFill>
                <a:effectLst/>
                <a:highlight>
                  <a:srgbClr val="FFFFFF"/>
                </a:highlight>
                <a:latin typeface="Roboto" panose="02000000000000000000" pitchFamily="2" charset="0"/>
              </a:rPr>
              <a:t>colour</a:t>
            </a:r>
            <a:r>
              <a:rPr lang="en-US" sz="2300" b="0" i="0" dirty="0">
                <a:solidFill>
                  <a:srgbClr val="1E1E1E"/>
                </a:solidFill>
                <a:effectLst/>
                <a:highlight>
                  <a:srgbClr val="FFFFFF"/>
                </a:highlight>
                <a:latin typeface="Roboto" panose="02000000000000000000" pitchFamily="2" charset="0"/>
              </a:rPr>
              <a:t>, sex, language, religion, political or other opinion, national, ethnic or social origin, property, disability, birth or other status” (Article 2).</a:t>
            </a:r>
          </a:p>
          <a:p>
            <a:endParaRPr lang="en-US" b="0" dirty="0">
              <a:solidFill>
                <a:srgbClr val="1E1E1E"/>
              </a:solidFill>
              <a:highlight>
                <a:srgbClr val="FFFFFF"/>
              </a:highlight>
              <a:latin typeface="Roboto" panose="02000000000000000000" pitchFamily="2" charset="0"/>
            </a:endParaRPr>
          </a:p>
          <a:p>
            <a:endParaRPr lang="en-GB" dirty="0"/>
          </a:p>
        </p:txBody>
      </p:sp>
      <p:sp>
        <p:nvSpPr>
          <p:cNvPr id="5" name="TextBox 4">
            <a:extLst>
              <a:ext uri="{FF2B5EF4-FFF2-40B4-BE49-F238E27FC236}">
                <a16:creationId xmlns:a16="http://schemas.microsoft.com/office/drawing/2014/main" id="{CCBFB0CC-2AA2-C122-75C3-42E6EC4D1F87}"/>
              </a:ext>
            </a:extLst>
          </p:cNvPr>
          <p:cNvSpPr txBox="1"/>
          <p:nvPr/>
        </p:nvSpPr>
        <p:spPr>
          <a:xfrm>
            <a:off x="768531" y="2468289"/>
            <a:ext cx="6096000" cy="1754326"/>
          </a:xfrm>
          <a:prstGeom prst="rect">
            <a:avLst/>
          </a:prstGeom>
          <a:noFill/>
        </p:spPr>
        <p:txBody>
          <a:bodyPr wrap="square">
            <a:spAutoFit/>
          </a:bodyPr>
          <a:lstStyle/>
          <a:p>
            <a:r>
              <a:rPr lang="en-US" b="0" i="0" dirty="0">
                <a:solidFill>
                  <a:srgbClr val="1E1E1E"/>
                </a:solidFill>
                <a:effectLst/>
                <a:highlight>
                  <a:srgbClr val="FFFFFF"/>
                </a:highlight>
                <a:latin typeface="Roboto" panose="02000000000000000000" pitchFamily="2" charset="0"/>
              </a:rPr>
              <a:t>The Convention has 54 articles that cover all aspects of a child’s life and set out the civil, political, economic, social and cultural rights that all children everywhere are entitled to. It also explains how adults and governments must work together to make sure all children can enjoy all their rights.</a:t>
            </a:r>
            <a:endParaRPr lang="en-GB" dirty="0"/>
          </a:p>
        </p:txBody>
      </p:sp>
      <p:pic>
        <p:nvPicPr>
          <p:cNvPr id="2050" name="Picture 2" descr="Child-friendly Convention on the Rights of the Child by Unicef-Child ...">
            <a:extLst>
              <a:ext uri="{FF2B5EF4-FFF2-40B4-BE49-F238E27FC236}">
                <a16:creationId xmlns:a16="http://schemas.microsoft.com/office/drawing/2014/main" id="{00D633DF-5953-9358-1373-6526C91C6D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1247" y="1442424"/>
            <a:ext cx="3576317" cy="4739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439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3BF44-B384-BA5F-A07A-6EDD41828BF4}"/>
              </a:ext>
            </a:extLst>
          </p:cNvPr>
          <p:cNvSpPr>
            <a:spLocks noGrp="1"/>
          </p:cNvSpPr>
          <p:nvPr>
            <p:ph type="title"/>
          </p:nvPr>
        </p:nvSpPr>
        <p:spPr>
          <a:xfrm>
            <a:off x="839789" y="380553"/>
            <a:ext cx="4382451" cy="950408"/>
          </a:xfrm>
        </p:spPr>
        <p:txBody>
          <a:bodyPr/>
          <a:lstStyle/>
          <a:p>
            <a:r>
              <a:rPr lang="en-GB" dirty="0"/>
              <a:t>Main rights covered in school</a:t>
            </a:r>
          </a:p>
        </p:txBody>
      </p:sp>
      <p:pic>
        <p:nvPicPr>
          <p:cNvPr id="6" name="Content Placeholder 5">
            <a:extLst>
              <a:ext uri="{FF2B5EF4-FFF2-40B4-BE49-F238E27FC236}">
                <a16:creationId xmlns:a16="http://schemas.microsoft.com/office/drawing/2014/main" id="{B4AFE83B-39F7-6FBB-A405-AD23E58FCC30}"/>
              </a:ext>
            </a:extLst>
          </p:cNvPr>
          <p:cNvPicPr>
            <a:picLocks noGrp="1" noChangeAspect="1"/>
          </p:cNvPicPr>
          <p:nvPr>
            <p:ph idx="1"/>
          </p:nvPr>
        </p:nvPicPr>
        <p:blipFill>
          <a:blip r:embed="rId2"/>
          <a:stretch>
            <a:fillRect/>
          </a:stretch>
        </p:blipFill>
        <p:spPr>
          <a:xfrm>
            <a:off x="7839444" y="652145"/>
            <a:ext cx="3803389" cy="5474335"/>
          </a:xfrm>
        </p:spPr>
      </p:pic>
      <p:sp>
        <p:nvSpPr>
          <p:cNvPr id="4" name="Text Placeholder 3">
            <a:extLst>
              <a:ext uri="{FF2B5EF4-FFF2-40B4-BE49-F238E27FC236}">
                <a16:creationId xmlns:a16="http://schemas.microsoft.com/office/drawing/2014/main" id="{DACC1FCC-5B74-1DAC-86A2-C151A6D02E43}"/>
              </a:ext>
            </a:extLst>
          </p:cNvPr>
          <p:cNvSpPr>
            <a:spLocks noGrp="1"/>
          </p:cNvSpPr>
          <p:nvPr>
            <p:ph type="body" sz="half" idx="2"/>
          </p:nvPr>
        </p:nvSpPr>
        <p:spPr>
          <a:xfrm>
            <a:off x="839788" y="1330961"/>
            <a:ext cx="6495732" cy="4538027"/>
          </a:xfrm>
        </p:spPr>
        <p:txBody>
          <a:bodyPr>
            <a:normAutofit/>
          </a:bodyPr>
          <a:lstStyle/>
          <a:p>
            <a:r>
              <a:rPr lang="en-GB" dirty="0">
                <a:solidFill>
                  <a:srgbClr val="00B050"/>
                </a:solidFill>
              </a:rPr>
              <a:t>Right to a name</a:t>
            </a:r>
          </a:p>
          <a:p>
            <a:r>
              <a:rPr lang="en-GB" dirty="0">
                <a:solidFill>
                  <a:srgbClr val="00B050"/>
                </a:solidFill>
              </a:rPr>
              <a:t>Right to a house</a:t>
            </a:r>
          </a:p>
          <a:p>
            <a:r>
              <a:rPr lang="en-GB" dirty="0">
                <a:solidFill>
                  <a:srgbClr val="00B050"/>
                </a:solidFill>
              </a:rPr>
              <a:t>Right to a religion</a:t>
            </a:r>
          </a:p>
          <a:p>
            <a:r>
              <a:rPr lang="en-GB" dirty="0">
                <a:solidFill>
                  <a:srgbClr val="00B050"/>
                </a:solidFill>
              </a:rPr>
              <a:t>Right to speak</a:t>
            </a:r>
          </a:p>
          <a:p>
            <a:r>
              <a:rPr lang="en-GB" dirty="0">
                <a:solidFill>
                  <a:srgbClr val="00B050"/>
                </a:solidFill>
              </a:rPr>
              <a:t>Right to relax and play</a:t>
            </a:r>
          </a:p>
          <a:p>
            <a:r>
              <a:rPr lang="en-GB" dirty="0">
                <a:solidFill>
                  <a:srgbClr val="00B050"/>
                </a:solidFill>
              </a:rPr>
              <a:t>Right to an education</a:t>
            </a:r>
          </a:p>
          <a:p>
            <a:r>
              <a:rPr lang="en-GB" dirty="0">
                <a:solidFill>
                  <a:srgbClr val="00B050"/>
                </a:solidFill>
              </a:rPr>
              <a:t>Right to speak your own language</a:t>
            </a:r>
          </a:p>
          <a:p>
            <a:r>
              <a:rPr lang="en-GB" dirty="0">
                <a:solidFill>
                  <a:srgbClr val="00B050"/>
                </a:solidFill>
              </a:rPr>
              <a:t>Right to access information</a:t>
            </a:r>
          </a:p>
          <a:p>
            <a:r>
              <a:rPr lang="en-GB" dirty="0">
                <a:solidFill>
                  <a:srgbClr val="00B050"/>
                </a:solidFill>
              </a:rPr>
              <a:t>Right to grow up and reach your full potential </a:t>
            </a:r>
          </a:p>
          <a:p>
            <a:r>
              <a:rPr lang="en-GB" dirty="0">
                <a:solidFill>
                  <a:srgbClr val="00B050"/>
                </a:solidFill>
              </a:rPr>
              <a:t>Right to meet friends and join groups</a:t>
            </a:r>
          </a:p>
          <a:p>
            <a:r>
              <a:rPr lang="en-GB" dirty="0">
                <a:solidFill>
                  <a:srgbClr val="00B050"/>
                </a:solidFill>
              </a:rPr>
              <a:t>Right to be kept safe </a:t>
            </a:r>
          </a:p>
        </p:txBody>
      </p:sp>
    </p:spTree>
    <p:extLst>
      <p:ext uri="{BB962C8B-B14F-4D97-AF65-F5344CB8AC3E}">
        <p14:creationId xmlns:p14="http://schemas.microsoft.com/office/powerpoint/2010/main" val="517186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3BF44-B384-BA5F-A07A-6EDD41828BF4}"/>
              </a:ext>
            </a:extLst>
          </p:cNvPr>
          <p:cNvSpPr>
            <a:spLocks noGrp="1"/>
          </p:cNvSpPr>
          <p:nvPr>
            <p:ph type="title"/>
          </p:nvPr>
        </p:nvSpPr>
        <p:spPr>
          <a:xfrm>
            <a:off x="839789" y="380553"/>
            <a:ext cx="4382451" cy="950408"/>
          </a:xfrm>
        </p:spPr>
        <p:txBody>
          <a:bodyPr/>
          <a:lstStyle/>
          <a:p>
            <a:r>
              <a:rPr lang="en-GB" dirty="0"/>
              <a:t>Our Rights Journey so Far</a:t>
            </a:r>
          </a:p>
        </p:txBody>
      </p:sp>
      <p:sp>
        <p:nvSpPr>
          <p:cNvPr id="4" name="Text Placeholder 3">
            <a:extLst>
              <a:ext uri="{FF2B5EF4-FFF2-40B4-BE49-F238E27FC236}">
                <a16:creationId xmlns:a16="http://schemas.microsoft.com/office/drawing/2014/main" id="{DACC1FCC-5B74-1DAC-86A2-C151A6D02E43}"/>
              </a:ext>
            </a:extLst>
          </p:cNvPr>
          <p:cNvSpPr>
            <a:spLocks noGrp="1"/>
          </p:cNvSpPr>
          <p:nvPr>
            <p:ph type="body" sz="half" idx="2"/>
          </p:nvPr>
        </p:nvSpPr>
        <p:spPr>
          <a:xfrm>
            <a:off x="839788" y="1330961"/>
            <a:ext cx="6495732" cy="4538027"/>
          </a:xfrm>
        </p:spPr>
        <p:txBody>
          <a:bodyPr>
            <a:normAutofit/>
          </a:bodyPr>
          <a:lstStyle/>
          <a:p>
            <a:r>
              <a:rPr lang="en-GB" dirty="0" err="1">
                <a:solidFill>
                  <a:srgbClr val="00B050"/>
                </a:solidFill>
              </a:rPr>
              <a:t>Cwmaber</a:t>
            </a:r>
            <a:r>
              <a:rPr lang="en-GB" dirty="0">
                <a:solidFill>
                  <a:srgbClr val="00B050"/>
                </a:solidFill>
              </a:rPr>
              <a:t> Infants achieved the Silver Rights Respecting Schools award in 2019.  Since then, we have continued to work towards Gold by further developing our knowledge of rights and teaching pupils through a rights based approach. </a:t>
            </a:r>
          </a:p>
          <a:p>
            <a:endParaRPr lang="en-GB" dirty="0">
              <a:solidFill>
                <a:srgbClr val="00B050"/>
              </a:solidFill>
            </a:endParaRPr>
          </a:p>
          <a:p>
            <a:r>
              <a:rPr lang="en-GB" dirty="0" err="1">
                <a:solidFill>
                  <a:srgbClr val="00B050"/>
                </a:solidFill>
              </a:rPr>
              <a:t>Cwmaber</a:t>
            </a:r>
            <a:r>
              <a:rPr lang="en-GB" dirty="0">
                <a:solidFill>
                  <a:srgbClr val="00B050"/>
                </a:solidFill>
              </a:rPr>
              <a:t> Junior School achieved Silver in 2021 and have been continuing to work hard on their journey through the new </a:t>
            </a:r>
            <a:r>
              <a:rPr lang="en-GB" dirty="0" err="1">
                <a:solidFill>
                  <a:srgbClr val="00B050"/>
                </a:solidFill>
              </a:rPr>
              <a:t>Cwmaber</a:t>
            </a:r>
            <a:r>
              <a:rPr lang="en-GB" dirty="0">
                <a:solidFill>
                  <a:srgbClr val="00B050"/>
                </a:solidFill>
              </a:rPr>
              <a:t> Collaborative Curriculum. </a:t>
            </a:r>
          </a:p>
          <a:p>
            <a:endParaRPr lang="en-GB" dirty="0">
              <a:solidFill>
                <a:srgbClr val="00B050"/>
              </a:solidFill>
            </a:endParaRPr>
          </a:p>
          <a:p>
            <a:r>
              <a:rPr lang="en-GB" dirty="0">
                <a:solidFill>
                  <a:srgbClr val="00B050"/>
                </a:solidFill>
              </a:rPr>
              <a:t>We are hoping to achieve our joint collaborative Gold award Summer 2024.</a:t>
            </a:r>
          </a:p>
          <a:p>
            <a:endParaRPr lang="en-GB" dirty="0">
              <a:solidFill>
                <a:srgbClr val="00B050"/>
              </a:solidFill>
            </a:endParaRPr>
          </a:p>
          <a:p>
            <a:r>
              <a:rPr lang="en-GB" dirty="0">
                <a:solidFill>
                  <a:srgbClr val="00B050"/>
                </a:solidFill>
              </a:rPr>
              <a:t>We cover themed days throughout the Year to make sure we are incorporating Children’s rights into our daily practise. Our pupil voice groups are instrumental in making sure that their opinions count and we listen to their views by implementing ideas they have. </a:t>
            </a:r>
          </a:p>
          <a:p>
            <a:endParaRPr lang="en-GB" dirty="0">
              <a:solidFill>
                <a:srgbClr val="00B050"/>
              </a:solidFill>
            </a:endParaRPr>
          </a:p>
          <a:p>
            <a:endParaRPr lang="en-GB" dirty="0">
              <a:solidFill>
                <a:srgbClr val="00B050"/>
              </a:solidFill>
            </a:endParaRPr>
          </a:p>
          <a:p>
            <a:endParaRPr lang="en-GB" dirty="0">
              <a:solidFill>
                <a:srgbClr val="00B050"/>
              </a:solidFill>
            </a:endParaRPr>
          </a:p>
          <a:p>
            <a:endParaRPr lang="en-GB" dirty="0">
              <a:solidFill>
                <a:srgbClr val="00B050"/>
              </a:solidFill>
            </a:endParaRPr>
          </a:p>
        </p:txBody>
      </p:sp>
      <p:pic>
        <p:nvPicPr>
          <p:cNvPr id="8" name="Content Placeholder 7">
            <a:extLst>
              <a:ext uri="{FF2B5EF4-FFF2-40B4-BE49-F238E27FC236}">
                <a16:creationId xmlns:a16="http://schemas.microsoft.com/office/drawing/2014/main" id="{58AF30DA-F64D-EFC4-7B1A-3454D336C128}"/>
              </a:ext>
            </a:extLst>
          </p:cNvPr>
          <p:cNvPicPr>
            <a:picLocks noGrp="1" noChangeAspect="1"/>
          </p:cNvPicPr>
          <p:nvPr>
            <p:ph idx="1"/>
          </p:nvPr>
        </p:nvPicPr>
        <p:blipFill>
          <a:blip r:embed="rId2"/>
          <a:stretch>
            <a:fillRect/>
          </a:stretch>
        </p:blipFill>
        <p:spPr>
          <a:xfrm>
            <a:off x="7745072" y="923925"/>
            <a:ext cx="3526518" cy="4937125"/>
          </a:xfrm>
        </p:spPr>
      </p:pic>
    </p:spTree>
    <p:extLst>
      <p:ext uri="{BB962C8B-B14F-4D97-AF65-F5344CB8AC3E}">
        <p14:creationId xmlns:p14="http://schemas.microsoft.com/office/powerpoint/2010/main" val="459799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BBCC8-1DAF-1232-A4D1-4349A28BF29E}"/>
              </a:ext>
            </a:extLst>
          </p:cNvPr>
          <p:cNvSpPr>
            <a:spLocks noGrp="1"/>
          </p:cNvSpPr>
          <p:nvPr>
            <p:ph type="title"/>
          </p:nvPr>
        </p:nvSpPr>
        <p:spPr/>
        <p:txBody>
          <a:bodyPr/>
          <a:lstStyle/>
          <a:p>
            <a:r>
              <a:rPr lang="en-GB" dirty="0"/>
              <a:t>What does a Rights respecting school look like?</a:t>
            </a:r>
          </a:p>
        </p:txBody>
      </p:sp>
      <p:sp>
        <p:nvSpPr>
          <p:cNvPr id="3" name="Content Placeholder 2">
            <a:extLst>
              <a:ext uri="{FF2B5EF4-FFF2-40B4-BE49-F238E27FC236}">
                <a16:creationId xmlns:a16="http://schemas.microsoft.com/office/drawing/2014/main" id="{1F2F2B7C-1D7F-D834-7C2B-AA2FA72D03C9}"/>
              </a:ext>
            </a:extLst>
          </p:cNvPr>
          <p:cNvSpPr>
            <a:spLocks noGrp="1"/>
          </p:cNvSpPr>
          <p:nvPr>
            <p:ph sz="half" idx="1"/>
          </p:nvPr>
        </p:nvSpPr>
        <p:spPr/>
        <p:txBody>
          <a:bodyPr>
            <a:normAutofit fontScale="62500" lnSpcReduction="20000"/>
          </a:bodyPr>
          <a:lstStyle/>
          <a:p>
            <a:pPr algn="l"/>
            <a:r>
              <a:rPr lang="en-US" b="1" i="0" dirty="0">
                <a:solidFill>
                  <a:srgbClr val="1E1E1E"/>
                </a:solidFill>
                <a:effectLst/>
                <a:highlight>
                  <a:srgbClr val="FFFFFF"/>
                </a:highlight>
                <a:latin typeface="Roboto" panose="02000000000000000000" pitchFamily="2" charset="0"/>
              </a:rPr>
              <a:t>There are four key areas of impact for children at a Rights Respecting school; wellbeing, participation, relationships and self-esteem.</a:t>
            </a:r>
            <a:endParaRPr lang="en-US" b="0" i="0" dirty="0">
              <a:solidFill>
                <a:srgbClr val="1E1E1E"/>
              </a:solidFill>
              <a:effectLst/>
              <a:highlight>
                <a:srgbClr val="FFFFFF"/>
              </a:highlight>
              <a:latin typeface="Roboto" panose="02000000000000000000" pitchFamily="2" charset="0"/>
            </a:endParaRPr>
          </a:p>
          <a:p>
            <a:pPr algn="l"/>
            <a:r>
              <a:rPr lang="en-US" b="0" i="0" dirty="0">
                <a:solidFill>
                  <a:srgbClr val="1E1E1E"/>
                </a:solidFill>
                <a:effectLst/>
                <a:highlight>
                  <a:srgbClr val="FFFFFF"/>
                </a:highlight>
                <a:latin typeface="Roboto" panose="02000000000000000000" pitchFamily="2" charset="0"/>
              </a:rPr>
              <a:t>The difference that a Rights Respecting School makes goes beyond the school gates, making a positive impact on the whole community.</a:t>
            </a:r>
          </a:p>
          <a:p>
            <a:pPr algn="l">
              <a:buFont typeface="Arial" panose="020B0604020202020204" pitchFamily="34" charset="0"/>
              <a:buChar char="•"/>
            </a:pPr>
            <a:r>
              <a:rPr lang="en-US" b="0" i="0" dirty="0">
                <a:solidFill>
                  <a:srgbClr val="1E1E1E"/>
                </a:solidFill>
                <a:effectLst/>
                <a:highlight>
                  <a:srgbClr val="FFFFFF"/>
                </a:highlight>
                <a:latin typeface="Roboto" panose="02000000000000000000" pitchFamily="2" charset="0"/>
              </a:rPr>
              <a:t>Children are healthier and happier</a:t>
            </a:r>
          </a:p>
          <a:p>
            <a:pPr algn="l">
              <a:buFont typeface="Arial" panose="020B0604020202020204" pitchFamily="34" charset="0"/>
              <a:buChar char="•"/>
            </a:pPr>
            <a:r>
              <a:rPr lang="en-US" b="0" i="0" dirty="0">
                <a:solidFill>
                  <a:srgbClr val="1E1E1E"/>
                </a:solidFill>
                <a:effectLst/>
                <a:highlight>
                  <a:srgbClr val="FFFFFF"/>
                </a:highlight>
                <a:latin typeface="Roboto" panose="02000000000000000000" pitchFamily="2" charset="0"/>
              </a:rPr>
              <a:t>Children feel safe</a:t>
            </a:r>
          </a:p>
          <a:p>
            <a:pPr algn="l">
              <a:buFont typeface="Arial" panose="020B0604020202020204" pitchFamily="34" charset="0"/>
              <a:buChar char="•"/>
            </a:pPr>
            <a:r>
              <a:rPr lang="en-US" b="0" i="0" dirty="0">
                <a:solidFill>
                  <a:srgbClr val="1E1E1E"/>
                </a:solidFill>
                <a:effectLst/>
                <a:highlight>
                  <a:srgbClr val="FFFFFF"/>
                </a:highlight>
                <a:latin typeface="Roboto" panose="02000000000000000000" pitchFamily="2" charset="0"/>
              </a:rPr>
              <a:t>Children have better relationships</a:t>
            </a:r>
          </a:p>
          <a:p>
            <a:pPr algn="l">
              <a:buFont typeface="Arial" panose="020B0604020202020204" pitchFamily="34" charset="0"/>
              <a:buChar char="•"/>
            </a:pPr>
            <a:r>
              <a:rPr lang="en-US" b="0" i="0" dirty="0">
                <a:solidFill>
                  <a:srgbClr val="1E1E1E"/>
                </a:solidFill>
                <a:effectLst/>
                <a:highlight>
                  <a:srgbClr val="FFFFFF"/>
                </a:highlight>
                <a:latin typeface="Roboto" panose="02000000000000000000" pitchFamily="2" charset="0"/>
              </a:rPr>
              <a:t>Children become active and involved in school life and the wider world</a:t>
            </a:r>
          </a:p>
          <a:p>
            <a:endParaRPr lang="en-GB" dirty="0"/>
          </a:p>
        </p:txBody>
      </p:sp>
      <p:sp>
        <p:nvSpPr>
          <p:cNvPr id="7" name="TextBox 6">
            <a:extLst>
              <a:ext uri="{FF2B5EF4-FFF2-40B4-BE49-F238E27FC236}">
                <a16:creationId xmlns:a16="http://schemas.microsoft.com/office/drawing/2014/main" id="{F8DBB64F-855F-BD5A-0380-BA8B129E2006}"/>
              </a:ext>
            </a:extLst>
          </p:cNvPr>
          <p:cNvSpPr txBox="1"/>
          <p:nvPr/>
        </p:nvSpPr>
        <p:spPr>
          <a:xfrm>
            <a:off x="6466843" y="3592999"/>
            <a:ext cx="5181596" cy="2585323"/>
          </a:xfrm>
          <a:prstGeom prst="rect">
            <a:avLst/>
          </a:prstGeom>
          <a:noFill/>
        </p:spPr>
        <p:txBody>
          <a:bodyPr wrap="square">
            <a:spAutoFit/>
          </a:bodyPr>
          <a:lstStyle/>
          <a:p>
            <a:r>
              <a:rPr lang="en-US" b="0" i="0" dirty="0">
                <a:solidFill>
                  <a:srgbClr val="1E1E1E"/>
                </a:solidFill>
                <a:effectLst/>
                <a:highlight>
                  <a:srgbClr val="FFFFFF"/>
                </a:highlight>
                <a:latin typeface="Roboto" panose="02000000000000000000" pitchFamily="2" charset="0"/>
              </a:rPr>
              <a:t>Through our </a:t>
            </a:r>
            <a:r>
              <a:rPr lang="en-US" b="1" dirty="0">
                <a:solidFill>
                  <a:srgbClr val="1E1E1E"/>
                </a:solidFill>
                <a:highlight>
                  <a:srgbClr val="FFFFFF"/>
                </a:highlight>
                <a:latin typeface="Roboto" panose="02000000000000000000" pitchFamily="2" charset="0"/>
              </a:rPr>
              <a:t>Rights Respecting schools journey </a:t>
            </a:r>
            <a:r>
              <a:rPr lang="en-US" b="0" i="0" dirty="0">
                <a:solidFill>
                  <a:srgbClr val="1E1E1E"/>
                </a:solidFill>
                <a:effectLst/>
                <a:highlight>
                  <a:srgbClr val="FFFFFF"/>
                </a:highlight>
                <a:latin typeface="Roboto" panose="02000000000000000000" pitchFamily="2" charset="0"/>
              </a:rPr>
              <a:t>we </a:t>
            </a:r>
            <a:r>
              <a:rPr lang="en-US" dirty="0">
                <a:solidFill>
                  <a:srgbClr val="1E1E1E"/>
                </a:solidFill>
                <a:highlight>
                  <a:srgbClr val="FFFFFF"/>
                </a:highlight>
                <a:latin typeface="Roboto" panose="02000000000000000000" pitchFamily="2" charset="0"/>
              </a:rPr>
              <a:t>work hard to ensure we create </a:t>
            </a:r>
            <a:r>
              <a:rPr lang="en-US" b="0" i="0" dirty="0">
                <a:solidFill>
                  <a:srgbClr val="1E1E1E"/>
                </a:solidFill>
                <a:effectLst/>
                <a:highlight>
                  <a:srgbClr val="FFFFFF"/>
                </a:highlight>
                <a:latin typeface="Roboto" panose="02000000000000000000" pitchFamily="2" charset="0"/>
              </a:rPr>
              <a:t>environments where children are respected, their talents are nurtured and they are able to thrive. </a:t>
            </a:r>
          </a:p>
          <a:p>
            <a:endParaRPr lang="en-US" dirty="0">
              <a:solidFill>
                <a:srgbClr val="1E1E1E"/>
              </a:solidFill>
              <a:highlight>
                <a:srgbClr val="FFFFFF"/>
              </a:highlight>
              <a:latin typeface="Roboto" panose="02000000000000000000" pitchFamily="2" charset="0"/>
            </a:endParaRPr>
          </a:p>
          <a:p>
            <a:r>
              <a:rPr lang="en-US" b="0" i="0" dirty="0">
                <a:solidFill>
                  <a:srgbClr val="1E1E1E"/>
                </a:solidFill>
                <a:effectLst/>
                <a:highlight>
                  <a:srgbClr val="FFFFFF"/>
                </a:highlight>
                <a:latin typeface="Roboto" panose="02000000000000000000" pitchFamily="2" charset="0"/>
              </a:rPr>
              <a:t>By embedding these values in daily school life, we can give children the best chance to lead happy, healthy lives and to be responsible, active citizens.</a:t>
            </a:r>
            <a:endParaRPr lang="en-GB" dirty="0"/>
          </a:p>
        </p:txBody>
      </p:sp>
    </p:spTree>
    <p:extLst>
      <p:ext uri="{BB962C8B-B14F-4D97-AF65-F5344CB8AC3E}">
        <p14:creationId xmlns:p14="http://schemas.microsoft.com/office/powerpoint/2010/main" val="2141049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F32A4-B06B-355C-06EB-FC3907DB1BC2}"/>
              </a:ext>
            </a:extLst>
          </p:cNvPr>
          <p:cNvSpPr>
            <a:spLocks noGrp="1"/>
          </p:cNvSpPr>
          <p:nvPr>
            <p:ph type="title"/>
          </p:nvPr>
        </p:nvSpPr>
        <p:spPr/>
        <p:txBody>
          <a:bodyPr/>
          <a:lstStyle/>
          <a:p>
            <a:r>
              <a:rPr lang="en-GB" dirty="0"/>
              <a:t>What do our pupils think?</a:t>
            </a:r>
          </a:p>
        </p:txBody>
      </p:sp>
      <p:pic>
        <p:nvPicPr>
          <p:cNvPr id="5" name="Content Placeholder 4">
            <a:extLst>
              <a:ext uri="{FF2B5EF4-FFF2-40B4-BE49-F238E27FC236}">
                <a16:creationId xmlns:a16="http://schemas.microsoft.com/office/drawing/2014/main" id="{A6C556DC-2A9E-9BB4-7AD7-35363E816C06}"/>
              </a:ext>
            </a:extLst>
          </p:cNvPr>
          <p:cNvPicPr>
            <a:picLocks noGrp="1" noChangeAspect="1"/>
          </p:cNvPicPr>
          <p:nvPr>
            <p:ph idx="1"/>
          </p:nvPr>
        </p:nvPicPr>
        <p:blipFill>
          <a:blip r:embed="rId2"/>
          <a:stretch>
            <a:fillRect/>
          </a:stretch>
        </p:blipFill>
        <p:spPr>
          <a:xfrm>
            <a:off x="1020763" y="2312580"/>
            <a:ext cx="10333037" cy="3380603"/>
          </a:xfrm>
        </p:spPr>
      </p:pic>
    </p:spTree>
    <p:extLst>
      <p:ext uri="{BB962C8B-B14F-4D97-AF65-F5344CB8AC3E}">
        <p14:creationId xmlns:p14="http://schemas.microsoft.com/office/powerpoint/2010/main" val="7164918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9A492-DB75-0A03-ECE1-FE84FF7C2484}"/>
              </a:ext>
            </a:extLst>
          </p:cNvPr>
          <p:cNvSpPr>
            <a:spLocks noGrp="1"/>
          </p:cNvSpPr>
          <p:nvPr>
            <p:ph type="title"/>
          </p:nvPr>
        </p:nvSpPr>
        <p:spPr/>
        <p:txBody>
          <a:bodyPr/>
          <a:lstStyle/>
          <a:p>
            <a:r>
              <a:rPr lang="en-US" dirty="0"/>
              <a:t>Duty bearers </a:t>
            </a:r>
          </a:p>
        </p:txBody>
      </p:sp>
      <p:sp>
        <p:nvSpPr>
          <p:cNvPr id="3" name="Content Placeholder 2">
            <a:extLst>
              <a:ext uri="{FF2B5EF4-FFF2-40B4-BE49-F238E27FC236}">
                <a16:creationId xmlns:a16="http://schemas.microsoft.com/office/drawing/2014/main" id="{D4D65657-FE1C-43E0-1CDE-3132C42D056C}"/>
              </a:ext>
            </a:extLst>
          </p:cNvPr>
          <p:cNvSpPr>
            <a:spLocks noGrp="1"/>
          </p:cNvSpPr>
          <p:nvPr>
            <p:ph sz="half" idx="1"/>
          </p:nvPr>
        </p:nvSpPr>
        <p:spPr/>
        <p:txBody>
          <a:bodyPr>
            <a:normAutofit fontScale="70000" lnSpcReduction="20000"/>
          </a:bodyPr>
          <a:lstStyle/>
          <a:p>
            <a:pPr algn="l">
              <a:buFont typeface="Arial" panose="020B0604020202020204" pitchFamily="34" charset="0"/>
              <a:buChar char="•"/>
            </a:pPr>
            <a:r>
              <a:rPr lang="en-US" b="0" i="0" dirty="0">
                <a:solidFill>
                  <a:srgbClr val="1E1E1E"/>
                </a:solidFill>
                <a:effectLst/>
                <a:highlight>
                  <a:srgbClr val="FFFFFF"/>
                </a:highlight>
                <a:latin typeface="Roboto" panose="02000000000000000000" pitchFamily="2" charset="0"/>
              </a:rPr>
              <a:t>Adults will understand their role in ensuring that children and young people are able to experience all of their rights.</a:t>
            </a:r>
          </a:p>
          <a:p>
            <a:pPr algn="l">
              <a:buFont typeface="Arial" panose="020B0604020202020204" pitchFamily="34" charset="0"/>
              <a:buChar char="•"/>
            </a:pPr>
            <a:r>
              <a:rPr lang="en-US" b="0" i="0" dirty="0">
                <a:solidFill>
                  <a:srgbClr val="1E1E1E"/>
                </a:solidFill>
                <a:effectLst/>
                <a:highlight>
                  <a:srgbClr val="FFFFFF"/>
                </a:highlight>
                <a:latin typeface="Roboto" panose="02000000000000000000" pitchFamily="2" charset="0"/>
              </a:rPr>
              <a:t>Adults will support the empowerment of children and young people through supporting them to become active global citizens and promote children’s rights.</a:t>
            </a:r>
          </a:p>
          <a:p>
            <a:pPr algn="l">
              <a:buFont typeface="Arial" panose="020B0604020202020204" pitchFamily="34" charset="0"/>
              <a:buChar char="•"/>
            </a:pPr>
            <a:r>
              <a:rPr lang="en-US" b="0" i="0" dirty="0">
                <a:solidFill>
                  <a:srgbClr val="1E1E1E"/>
                </a:solidFill>
                <a:effectLst/>
                <a:highlight>
                  <a:srgbClr val="FFFFFF"/>
                </a:highlight>
                <a:latin typeface="Roboto" panose="02000000000000000000" pitchFamily="2" charset="0"/>
              </a:rPr>
              <a:t>Children and young people have opportunities built into their learning to take action to support the rights of others.</a:t>
            </a:r>
          </a:p>
          <a:p>
            <a:endParaRPr lang="en-US" dirty="0"/>
          </a:p>
          <a:p>
            <a:endParaRPr lang="en-US" dirty="0"/>
          </a:p>
          <a:p>
            <a:endParaRPr lang="en-US" dirty="0"/>
          </a:p>
        </p:txBody>
      </p:sp>
      <p:pic>
        <p:nvPicPr>
          <p:cNvPr id="1026" name="Picture 2" descr="About children's rights | What are human rights?">
            <a:extLst>
              <a:ext uri="{FF2B5EF4-FFF2-40B4-BE49-F238E27FC236}">
                <a16:creationId xmlns:a16="http://schemas.microsoft.com/office/drawing/2014/main" id="{351CEF5B-DCC0-2896-A846-1F5AAB0A84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98747" y="913039"/>
            <a:ext cx="5429250" cy="409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9260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8FA97-AF59-6FC7-A5FA-2235E866A611}"/>
              </a:ext>
            </a:extLst>
          </p:cNvPr>
          <p:cNvSpPr>
            <a:spLocks noGrp="1"/>
          </p:cNvSpPr>
          <p:nvPr>
            <p:ph type="title"/>
          </p:nvPr>
        </p:nvSpPr>
        <p:spPr/>
        <p:txBody>
          <a:bodyPr/>
          <a:lstStyle/>
          <a:p>
            <a:r>
              <a:rPr lang="en-GB" dirty="0"/>
              <a:t>Plans for the Summer Term</a:t>
            </a:r>
            <a:br>
              <a:rPr lang="en-GB" dirty="0"/>
            </a:br>
            <a:br>
              <a:rPr lang="en-GB" dirty="0"/>
            </a:br>
            <a:r>
              <a:rPr lang="en-GB" dirty="0"/>
              <a:t>Make our pupils more aware of Global issues.</a:t>
            </a:r>
          </a:p>
        </p:txBody>
      </p:sp>
    </p:spTree>
    <p:extLst>
      <p:ext uri="{BB962C8B-B14F-4D97-AF65-F5344CB8AC3E}">
        <p14:creationId xmlns:p14="http://schemas.microsoft.com/office/powerpoint/2010/main" val="35342925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AABD631D-B694-ED1B-5297-F984860DC3A9}"/>
              </a:ext>
            </a:extLst>
          </p:cNvPr>
          <p:cNvSpPr txBox="1">
            <a:spLocks noGrp="1"/>
          </p:cNvSpPr>
          <p:nvPr>
            <p:ph type="title"/>
          </p:nvPr>
        </p:nvSpPr>
        <p:spPr>
          <a:xfrm>
            <a:off x="1020763" y="558800"/>
            <a:ext cx="10333037" cy="1412875"/>
          </a:xfrm>
          <a:prstGeom prst="rect">
            <a:avLst/>
          </a:prstGeom>
          <a:solidFill>
            <a:schemeClr val="tx1">
              <a:alpha val="50000"/>
            </a:schemeClr>
          </a:solidFill>
        </p:spPr>
        <p:txBody>
          <a:bodyPr vert="horz" lIns="90000" tIns="72000" rIns="91440" bIns="46800" rtlCol="0" anchor="ctr">
            <a:noAutofit/>
          </a:bodyPr>
          <a:lstStyle>
            <a:lvl1pPr algn="l" defTabSz="914400" rtl="0" eaLnBrk="1" latinLnBrk="0" hangingPunct="1">
              <a:lnSpc>
                <a:spcPct val="90000"/>
              </a:lnSpc>
              <a:spcBef>
                <a:spcPct val="0"/>
              </a:spcBef>
              <a:buNone/>
              <a:defRPr sz="4400" b="1" kern="1200" spc="300" baseline="0">
                <a:solidFill>
                  <a:srgbClr val="00AEEF"/>
                </a:solidFill>
                <a:latin typeface="+mj-lt"/>
                <a:ea typeface="+mj-ea"/>
                <a:cs typeface="+mj-cs"/>
              </a:defRPr>
            </a:lvl1pPr>
          </a:lstStyle>
          <a:p>
            <a:pPr algn="ctr"/>
            <a:r>
              <a:rPr lang="en-GB" sz="6000" dirty="0">
                <a:solidFill>
                  <a:prstClr val="white"/>
                </a:solidFill>
                <a:latin typeface="Arial" panose="020B0604020202020204" pitchFamily="34" charset="0"/>
                <a:cs typeface="Arial" panose="020B0604020202020204" pitchFamily="34" charset="0"/>
              </a:rPr>
              <a:t>FUNDRAISE IN EMERGENCIES</a:t>
            </a:r>
            <a:endParaRPr lang="en-US" sz="6000" dirty="0">
              <a:solidFill>
                <a:prstClr val="white"/>
              </a:solidFill>
              <a:latin typeface="Arial" panose="020B0604020202020204" pitchFamily="34" charset="0"/>
              <a:cs typeface="Arial" panose="020B0604020202020204" pitchFamily="34" charset="0"/>
            </a:endParaRPr>
          </a:p>
        </p:txBody>
      </p:sp>
      <p:pic>
        <p:nvPicPr>
          <p:cNvPr id="5" name="Content Placeholder 4">
            <a:extLst>
              <a:ext uri="{FF2B5EF4-FFF2-40B4-BE49-F238E27FC236}">
                <a16:creationId xmlns:a16="http://schemas.microsoft.com/office/drawing/2014/main" id="{CCC2882D-FE8A-31F4-2857-E151A567E566}"/>
              </a:ext>
            </a:extLst>
          </p:cNvPr>
          <p:cNvPicPr>
            <a:picLocks noGrp="1" noChangeAspect="1"/>
          </p:cNvPicPr>
          <p:nvPr>
            <p:ph idx="1"/>
          </p:nvPr>
        </p:nvPicPr>
        <p:blipFill>
          <a:blip r:embed="rId2"/>
          <a:stretch>
            <a:fillRect/>
          </a:stretch>
        </p:blipFill>
        <p:spPr>
          <a:xfrm>
            <a:off x="9103011" y="5737585"/>
            <a:ext cx="2629270" cy="445500"/>
          </a:xfrm>
          <a:prstGeom prst="rect">
            <a:avLst/>
          </a:prstGeom>
        </p:spPr>
      </p:pic>
      <p:pic>
        <p:nvPicPr>
          <p:cNvPr id="6" name="Picture 5" descr="A group of people standing in front of a crowd&#10;&#10;Description automatically generated">
            <a:extLst>
              <a:ext uri="{FF2B5EF4-FFF2-40B4-BE49-F238E27FC236}">
                <a16:creationId xmlns:a16="http://schemas.microsoft.com/office/drawing/2014/main" id="{24F114C8-4422-5FD2-8636-D837F2E34EB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967" b="7839"/>
          <a:stretch/>
        </p:blipFill>
        <p:spPr>
          <a:xfrm>
            <a:off x="1020763" y="2146754"/>
            <a:ext cx="2460171" cy="1397288"/>
          </a:xfrm>
          <a:prstGeom prst="rect">
            <a:avLst/>
          </a:prstGeom>
          <a:ln w="76200">
            <a:solidFill>
              <a:schemeClr val="bg1"/>
            </a:solidFill>
          </a:ln>
        </p:spPr>
      </p:pic>
      <p:pic>
        <p:nvPicPr>
          <p:cNvPr id="7" name="Picture 6" descr="A picture containing outdoor, building, rock, front&#10;&#10;Description automatically generated">
            <a:extLst>
              <a:ext uri="{FF2B5EF4-FFF2-40B4-BE49-F238E27FC236}">
                <a16:creationId xmlns:a16="http://schemas.microsoft.com/office/drawing/2014/main" id="{71D8A715-551E-ED5C-834F-CF216967AF6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58" t="18047" r="11912" b="2853"/>
          <a:stretch/>
        </p:blipFill>
        <p:spPr>
          <a:xfrm>
            <a:off x="1020762" y="3544042"/>
            <a:ext cx="2460171" cy="1483868"/>
          </a:xfrm>
          <a:prstGeom prst="rect">
            <a:avLst/>
          </a:prstGeom>
          <a:ln w="76200">
            <a:solidFill>
              <a:schemeClr val="bg1"/>
            </a:solidFill>
          </a:ln>
        </p:spPr>
      </p:pic>
      <p:pic>
        <p:nvPicPr>
          <p:cNvPr id="8" name="Picture 4" descr="https://qb19onvfjt-flywheel.netdna-ssl.com/wp-content/uploads/2019/03/idai-1024x704.png">
            <a:extLst>
              <a:ext uri="{FF2B5EF4-FFF2-40B4-BE49-F238E27FC236}">
                <a16:creationId xmlns:a16="http://schemas.microsoft.com/office/drawing/2014/main" id="{95CD6135-5357-FF9B-A7A8-84DD2C61FB3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8750" b="14753"/>
          <a:stretch/>
        </p:blipFill>
        <p:spPr bwMode="auto">
          <a:xfrm>
            <a:off x="1511938" y="5127294"/>
            <a:ext cx="1383662" cy="1001480"/>
          </a:xfrm>
          <a:prstGeom prst="rect">
            <a:avLst/>
          </a:prstGeom>
          <a:noFill/>
          <a:ln w="76200">
            <a:solidFill>
              <a:schemeClr val="bg1"/>
            </a:solidFill>
          </a:ln>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57A776D-48F4-38D7-0989-93AF58F5098D}"/>
              </a:ext>
            </a:extLst>
          </p:cNvPr>
          <p:cNvSpPr txBox="1"/>
          <p:nvPr/>
        </p:nvSpPr>
        <p:spPr>
          <a:xfrm>
            <a:off x="3733800" y="2146755"/>
            <a:ext cx="4365171" cy="3046988"/>
          </a:xfrm>
          <a:prstGeom prst="rect">
            <a:avLst/>
          </a:prstGeom>
          <a:noFill/>
        </p:spPr>
        <p:txBody>
          <a:bodyPr wrap="square">
            <a:spAutoFit/>
          </a:bodyPr>
          <a:lstStyle/>
          <a:p>
            <a:r>
              <a:rPr lang="en-GB" sz="3200" b="1" dirty="0">
                <a:solidFill>
                  <a:schemeClr val="tx2"/>
                </a:solidFill>
              </a:rPr>
              <a:t>Children experience emergencies all over the world for lots of different reasons. They can be due to conflicts, natural hazards such as cyclones and earthquakes, climate events such as droughts and floods, or by the outbreak of diseases.</a:t>
            </a:r>
          </a:p>
        </p:txBody>
      </p:sp>
    </p:spTree>
    <p:extLst>
      <p:ext uri="{BB962C8B-B14F-4D97-AF65-F5344CB8AC3E}">
        <p14:creationId xmlns:p14="http://schemas.microsoft.com/office/powerpoint/2010/main" val="3820643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FF664-AB14-9C42-2CCD-3421579AD061}"/>
              </a:ext>
            </a:extLst>
          </p:cNvPr>
          <p:cNvSpPr>
            <a:spLocks noGrp="1"/>
          </p:cNvSpPr>
          <p:nvPr>
            <p:ph type="title"/>
          </p:nvPr>
        </p:nvSpPr>
        <p:spPr/>
        <p:txBody>
          <a:bodyPr/>
          <a:lstStyle/>
          <a:p>
            <a:r>
              <a:rPr lang="en-GB" dirty="0"/>
              <a:t>We need your help to educate our pupils. </a:t>
            </a:r>
          </a:p>
        </p:txBody>
      </p:sp>
      <p:sp>
        <p:nvSpPr>
          <p:cNvPr id="3" name="Content Placeholder 2">
            <a:extLst>
              <a:ext uri="{FF2B5EF4-FFF2-40B4-BE49-F238E27FC236}">
                <a16:creationId xmlns:a16="http://schemas.microsoft.com/office/drawing/2014/main" id="{AAD78F9B-4101-038C-9111-845F70CCB2D9}"/>
              </a:ext>
            </a:extLst>
          </p:cNvPr>
          <p:cNvSpPr>
            <a:spLocks noGrp="1"/>
          </p:cNvSpPr>
          <p:nvPr>
            <p:ph idx="1"/>
          </p:nvPr>
        </p:nvSpPr>
        <p:spPr>
          <a:xfrm>
            <a:off x="1020726" y="1534886"/>
            <a:ext cx="10333073" cy="4382134"/>
          </a:xfrm>
        </p:spPr>
        <p:txBody>
          <a:bodyPr/>
          <a:lstStyle/>
          <a:p>
            <a:r>
              <a:rPr lang="en-GB" sz="2400" dirty="0"/>
              <a:t>59 million children across 69 countries need help.</a:t>
            </a:r>
          </a:p>
          <a:p>
            <a:r>
              <a:rPr lang="en-GB" sz="2400" dirty="0"/>
              <a:t>UNICEF and other humanitarian organisations are working hard to reach every one of them, and to make sure that they are accessing their basic rights, including to be cared for, protected, and have access to food, shelter, nutrition, healthcare and protection, as well as clean water and sanitation. We want to educate our pupils on why some children aren’t able to access their rights so every class will be completing a sponsored event to raise money for UNICEF to ensure the rights of the children are protected. </a:t>
            </a:r>
          </a:p>
          <a:p>
            <a:r>
              <a:rPr lang="en-GB" dirty="0"/>
              <a:t>Thank you for your continued support and cooperation.</a:t>
            </a:r>
          </a:p>
          <a:p>
            <a:r>
              <a:rPr lang="en-GB" dirty="0"/>
              <a:t>We hope you enjoy working with your child on some </a:t>
            </a:r>
          </a:p>
          <a:p>
            <a:r>
              <a:rPr lang="en-GB" dirty="0"/>
              <a:t>rights </a:t>
            </a:r>
            <a:r>
              <a:rPr lang="en-GB"/>
              <a:t>based activities. </a:t>
            </a:r>
            <a:endParaRPr lang="en-GB" dirty="0"/>
          </a:p>
        </p:txBody>
      </p:sp>
      <p:pic>
        <p:nvPicPr>
          <p:cNvPr id="4" name="Picture 3" descr="A picture containing person, child, cellphone, phone&#10;&#10;Description automatically generated">
            <a:extLst>
              <a:ext uri="{FF2B5EF4-FFF2-40B4-BE49-F238E27FC236}">
                <a16:creationId xmlns:a16="http://schemas.microsoft.com/office/drawing/2014/main" id="{ADE97516-AE18-B220-AE46-58F6AD11612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112" r="16152"/>
          <a:stretch/>
        </p:blipFill>
        <p:spPr>
          <a:xfrm>
            <a:off x="8980714" y="4406886"/>
            <a:ext cx="1926771" cy="1627092"/>
          </a:xfrm>
          <a:prstGeom prst="rect">
            <a:avLst/>
          </a:prstGeom>
        </p:spPr>
      </p:pic>
      <p:pic>
        <p:nvPicPr>
          <p:cNvPr id="5" name="Picture 4">
            <a:extLst>
              <a:ext uri="{FF2B5EF4-FFF2-40B4-BE49-F238E27FC236}">
                <a16:creationId xmlns:a16="http://schemas.microsoft.com/office/drawing/2014/main" id="{A8B93901-720B-DE82-580A-B7E13DA250F5}"/>
              </a:ext>
            </a:extLst>
          </p:cNvPr>
          <p:cNvPicPr>
            <a:picLocks noChangeAspect="1"/>
          </p:cNvPicPr>
          <p:nvPr/>
        </p:nvPicPr>
        <p:blipFill rotWithShape="1">
          <a:blip r:embed="rId3">
            <a:extLst>
              <a:ext uri="{28A0092B-C50C-407E-A947-70E740481C1C}">
                <a14:useLocalDpi xmlns:a14="http://schemas.microsoft.com/office/drawing/2010/main" val="0"/>
              </a:ext>
            </a:extLst>
          </a:blip>
          <a:srcRect l="5602" r="5129"/>
          <a:stretch/>
        </p:blipFill>
        <p:spPr>
          <a:xfrm>
            <a:off x="6741644" y="4456505"/>
            <a:ext cx="2112296" cy="1577473"/>
          </a:xfrm>
          <a:prstGeom prst="rect">
            <a:avLst/>
          </a:prstGeom>
        </p:spPr>
      </p:pic>
    </p:spTree>
    <p:extLst>
      <p:ext uri="{BB962C8B-B14F-4D97-AF65-F5344CB8AC3E}">
        <p14:creationId xmlns:p14="http://schemas.microsoft.com/office/powerpoint/2010/main" val="1558183471"/>
      </p:ext>
    </p:extLst>
  </p:cSld>
  <p:clrMapOvr>
    <a:masterClrMapping/>
  </p:clrMapOvr>
</p:sld>
</file>

<file path=ppt/theme/theme1.xml><?xml version="1.0" encoding="utf-8"?>
<a:theme xmlns:a="http://schemas.openxmlformats.org/drawingml/2006/main" name="ChitchatVTI">
  <a:themeElements>
    <a:clrScheme name="AnalogousFromLightSeedRightStep">
      <a:dk1>
        <a:srgbClr val="000000"/>
      </a:dk1>
      <a:lt1>
        <a:srgbClr val="FFFFFF"/>
      </a:lt1>
      <a:dk2>
        <a:srgbClr val="3A3621"/>
      </a:dk2>
      <a:lt2>
        <a:srgbClr val="E2E8E5"/>
      </a:lt2>
      <a:accent1>
        <a:srgbClr val="EA73A4"/>
      </a:accent1>
      <a:accent2>
        <a:srgbClr val="E55454"/>
      </a:accent2>
      <a:accent3>
        <a:srgbClr val="E59053"/>
      </a:accent3>
      <a:accent4>
        <a:srgbClr val="B6A343"/>
      </a:accent4>
      <a:accent5>
        <a:srgbClr val="95AB54"/>
      </a:accent5>
      <a:accent6>
        <a:srgbClr val="69B643"/>
      </a:accent6>
      <a:hlink>
        <a:srgbClr val="578F78"/>
      </a:hlink>
      <a:folHlink>
        <a:srgbClr val="7F7F7F"/>
      </a:folHlink>
    </a:clrScheme>
    <a:fontScheme name="The Hand">
      <a:majorFont>
        <a:latin typeface="The Serif Hand"/>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itchatVTI" id="{08BB1610-1071-4750-BA6F-EA15E875FFCD}" vid="{D7BDF053-2181-45AE-9365-FFAA906CB43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E9180FD7F7D17458C0C4F21DF3F28FD" ma:contentTypeVersion="14" ma:contentTypeDescription="Create a new document." ma:contentTypeScope="" ma:versionID="4df24980964472d6a0d46837f510566e">
  <xsd:schema xmlns:xsd="http://www.w3.org/2001/XMLSchema" xmlns:xs="http://www.w3.org/2001/XMLSchema" xmlns:p="http://schemas.microsoft.com/office/2006/metadata/properties" xmlns:ns2="8c9e0150-cec7-4c1d-a22f-209b2ed1d423" xmlns:ns3="5e9ec8c7-6596-4c44-bfd9-babd4fd81d07" targetNamespace="http://schemas.microsoft.com/office/2006/metadata/properties" ma:root="true" ma:fieldsID="6103e73a29f0233d566ce57f57765fb9" ns2:_="" ns3:_="">
    <xsd:import namespace="8c9e0150-cec7-4c1d-a22f-209b2ed1d423"/>
    <xsd:import namespace="5e9ec8c7-6596-4c44-bfd9-babd4fd81d07"/>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ObjectDetectorVersions" minOccurs="0"/>
                <xsd:element ref="ns2:MediaServiceDateTaken"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9e0150-cec7-4c1d-a22f-209b2ed1d4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1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e9ec8c7-6596-4c44-bfd9-babd4fd81d07"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84b69b52-7aed-4651-9488-50e301175e2b}" ma:internalName="TaxCatchAll" ma:showField="CatchAllData" ma:web="5e9ec8c7-6596-4c44-bfd9-babd4fd81d07">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5e9ec8c7-6596-4c44-bfd9-babd4fd81d07" xsi:nil="true"/>
    <lcf76f155ced4ddcb4097134ff3c332f xmlns="8c9e0150-cec7-4c1d-a22f-209b2ed1d423">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B2D58E8-3FB1-4435-82AC-C79E4DE2E0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9e0150-cec7-4c1d-a22f-209b2ed1d423"/>
    <ds:schemaRef ds:uri="5e9ec8c7-6596-4c44-bfd9-babd4fd81d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97A147-AD4D-4DA7-9F04-AAC8A3126E66}">
  <ds:schemaRefs>
    <ds:schemaRef ds:uri="http://schemas.microsoft.com/office/2006/metadata/properties"/>
    <ds:schemaRef ds:uri="8c9e0150-cec7-4c1d-a22f-209b2ed1d423"/>
    <ds:schemaRef ds:uri="5e9ec8c7-6596-4c44-bfd9-babd4fd81d07"/>
    <ds:schemaRef ds:uri="http://purl.org/dc/terms/"/>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http://www.w3.org/XML/1998/namespace"/>
    <ds:schemaRef ds:uri="http://purl.org/dc/elements/1.1/"/>
  </ds:schemaRefs>
</ds:datastoreItem>
</file>

<file path=customXml/itemProps3.xml><?xml version="1.0" encoding="utf-8"?>
<ds:datastoreItem xmlns:ds="http://schemas.openxmlformats.org/officeDocument/2006/customXml" ds:itemID="{D6D7B71F-D29F-4C4A-9F41-C3C330F9BE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60</TotalTime>
  <Words>724</Words>
  <Application>Microsoft Office PowerPoint</Application>
  <PresentationFormat>Widescreen</PresentationFormat>
  <Paragraphs>51</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Arial</vt:lpstr>
      <vt:lpstr>Roboto</vt:lpstr>
      <vt:lpstr>The Hand</vt:lpstr>
      <vt:lpstr>The Serif Hand</vt:lpstr>
      <vt:lpstr>ChitchatVTI</vt:lpstr>
      <vt:lpstr>PowerPoint Presentation</vt:lpstr>
      <vt:lpstr>Un convention of the Rights of the child</vt:lpstr>
      <vt:lpstr>Main rights covered in school</vt:lpstr>
      <vt:lpstr>Our Rights Journey so Far</vt:lpstr>
      <vt:lpstr>What does a Rights respecting school look like?</vt:lpstr>
      <vt:lpstr>What do our pupils think?</vt:lpstr>
      <vt:lpstr>Duty bearers </vt:lpstr>
      <vt:lpstr>Plans for the Summer Term  Make our pupils more aware of Global issues.</vt:lpstr>
      <vt:lpstr>FUNDRAISE IN EMERGENCIES</vt:lpstr>
      <vt:lpstr>We need your help to educate our pupils.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Cribb</dc:creator>
  <cp:lastModifiedBy>CRIBBS@learning.local</cp:lastModifiedBy>
  <cp:revision>6</cp:revision>
  <dcterms:created xsi:type="dcterms:W3CDTF">2024-04-09T20:06:51Z</dcterms:created>
  <dcterms:modified xsi:type="dcterms:W3CDTF">2024-04-23T08:27:48Z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0x010100EE9180FD7F7D17458C0C4F21DF3F28FD</vt:lpwstr>
  </property>
  <property fmtid="{D5CDD505-2E9C-101B-9397-08002B2CF9AE}" pid="3" name="MediaServiceImageTags">
    <vt:lpwstr/>
  </property>
</Properties>
</file>